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61" r:id="rId5"/>
  </p:sldMasterIdLst>
  <p:sldIdLst>
    <p:sldId id="256" r:id="rId6"/>
    <p:sldId id="258" r:id="rId7"/>
    <p:sldId id="264" r:id="rId8"/>
    <p:sldId id="281" r:id="rId9"/>
    <p:sldId id="270" r:id="rId10"/>
    <p:sldId id="259" r:id="rId11"/>
    <p:sldId id="261" r:id="rId12"/>
    <p:sldId id="262" r:id="rId13"/>
    <p:sldId id="263" r:id="rId14"/>
    <p:sldId id="265" r:id="rId15"/>
    <p:sldId id="276" r:id="rId16"/>
    <p:sldId id="284" r:id="rId17"/>
    <p:sldId id="266" r:id="rId18"/>
    <p:sldId id="267" r:id="rId19"/>
    <p:sldId id="268" r:id="rId20"/>
    <p:sldId id="269" r:id="rId21"/>
    <p:sldId id="271" r:id="rId22"/>
    <p:sldId id="280" r:id="rId23"/>
    <p:sldId id="272" r:id="rId24"/>
    <p:sldId id="273" r:id="rId25"/>
    <p:sldId id="274" r:id="rId26"/>
    <p:sldId id="275" r:id="rId27"/>
    <p:sldId id="277" r:id="rId28"/>
    <p:sldId id="278" r:id="rId29"/>
    <p:sldId id="283" r:id="rId30"/>
    <p:sldId id="279" r:id="rId31"/>
    <p:sldId id="260" r:id="rId32"/>
    <p:sldId id="282" r:id="rId33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Tahoma" pitchFamily="2" charset="-52"/>
        <a:ea typeface="Tahoma" pitchFamily="2" charset="-52"/>
        <a:cs typeface="Tahoma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606813626" val="980" revOS="4"/>
      <pr:smFileRevision xmlns:pr="smNativeData" dt="1606813626" val="0"/>
      <pr:guideOptions xmlns:pr="smNativeData" dt="1606813626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99" d="100"/>
          <a:sy n="99" d="100"/>
        </p:scale>
        <p:origin x="1105" y="211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6" d="100"/>
        <a:sy n="26" d="100"/>
      </p:scale>
      <p:origin x="0" y="0"/>
    </p:cViewPr>
  </p:sorterViewPr>
  <p:notesViewPr>
    <p:cSldViewPr snapToGrid="0">
      <p:cViewPr>
        <p:scale>
          <a:sx n="99" d="100"/>
          <a:sy n="99" d="100"/>
        </p:scale>
        <p:origin x="1105" y="211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ugfGXxMAAAAlAAAAAQAAAA8BAAAAkAAAAEgAAACQAAAASAAAAAAAAAAAAAAAAAAAABcAAAAUAAAAAAAAAAAAAAD/fwAA/38AAAAAAAAJAAAABAAAANC90LgMAAAAEAAAAAAAAAAAAAAAAAAAAAAAAAAfAAAAVAAAAAAAAAAAAAAAAAAAAAAAAAAAAAAAAAAAAAAAAAAAAAAAAAAAAAAAAAAAAAAAAAAAAAAAAAAAAAAAAAAAAAAAAAAAAAAAAAAAAAAAAAAAAAAAAAAAACEAAAAYAAAAFAAAAAAAAAAAAAAACDQAAJAkAAAQAAAAJgAAAAgAAAD/////AAAAAA=="/>
              </a:ext>
            </a:extLst>
          </p:cNvGrpSpPr>
          <p:nvPr/>
        </p:nvGrpSpPr>
        <p:grpSpPr>
          <a:xfrm>
            <a:off x="0" y="0"/>
            <a:ext cx="8458200" cy="5943600"/>
            <a:chOff x="0" y="0"/>
            <a:chExt cx="8458200" cy="5943600"/>
          </a:xfrm>
        </p:grpSpPr>
        <p:sp>
          <p:nvSpPr>
            <p:cNvPr id="4" name="Freeform 3"/>
            <p:cNvSpPr>
              <a:extLst>
                <a:ext uri="smNativeData">
                  <pr:smNativeData xmlns:pr="smNativeData" val="SMDATA_13_ugfGXxMAAAAlAAAACwAAAA0AAAAAAAAAAAAAAAAIAAAABgAAAAAAAAAAAAAAAAAAAAEAAABQAAAAAAAAAAAA4D8AAAAAAADgPwAAAAAAAOA/AAAAAAAA4D8AAAAAAADgPwAAAAAAAOA/AAAAAAAA4D8AAAAAAADgPwAAAAAAAOA/AAAAAAAA4D8CAAAAjAAAAAEAAAADAAAAYQAAAHIAAAgAAAAAAAAAAAAAAAAAAAAAAAAAAAAAAAAAAAAAeAAAAAEAAABAAAAAZAAAAAAAAABoAQ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EAAAAAAAAAAAAAAAAAAAAAAAAAECcAABAnAAAAAAAAAAAAAAAAAAAAAAAAAAAAAAAAAAAAAAAAAAAAABQAAAAAAAAAwMD/AAAAAABkAAAAMgAAAAAAAABkAAAAAAAAAH9/fwAKAAAAHwAAAFQAAABhAAAAAAAAAQAAAAAAAAAAAAAAAAAAAAAAAAAAAAAAAAAAAAAAAAAAAAAAAn9/fwAAAAADzMzMAMDA/wB/f38AAAAAAAAAAAAAAAAAAAAAAAAAAAAhAAAAGAAAABQAAAAAAAAAEA4AAFgyAACQJAAAAAAAACYAAAAIAAAA//////////8="/>
                </a:ext>
              </a:extLst>
            </p:cNvSpPr>
            <p:nvPr/>
          </p:nvSpPr>
          <p:spPr>
            <a:xfrm>
              <a:off x="0" y="2286000"/>
              <a:ext cx="8183880" cy="3657600"/>
            </a:xfrm>
            <a:custGeom>
              <a:avLst/>
              <a:gdLst/>
              <a:ahLst/>
              <a:cxnLst/>
              <a:rect l="0" t="0" r="8183880" b="3657600"/>
              <a:pathLst>
                <a:path w="8183880" h="3657600">
                  <a:moveTo>
                    <a:pt x="8182292" y="2808288"/>
                  </a:moveTo>
                  <a:lnTo>
                    <a:pt x="0" y="3657600"/>
                  </a:lnTo>
                  <a:lnTo>
                    <a:pt x="0" y="1987550"/>
                  </a:lnTo>
                  <a:lnTo>
                    <a:pt x="8183880" y="0"/>
                  </a:lnTo>
                  <a:lnTo>
                    <a:pt x="8183880" y="2247900"/>
                  </a:lnTo>
                  <a:lnTo>
                    <a:pt x="8183880" y="280828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10000"/>
                </a:gs>
                <a:gs pos="100000">
                  <a:schemeClr val="bg1"/>
                </a:gs>
              </a:gsLst>
              <a:lin ang="0" scaled="0"/>
              <a:tileRect/>
            </a:gradFill>
            <a:ln>
              <a:noFill/>
            </a:ln>
            <a:effectLst/>
          </p:spPr>
          <p:txBody>
            <a:bodyPr vert="horz" wrap="square" lIns="0" tIns="0" rIns="5080" bIns="381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" name="Freeform 4"/>
            <p:cNvSpPr>
              <a:extLst>
                <a:ext uri="smNativeData">
                  <pr:smNativeData xmlns:pr="smNativeData" val="SMDATA_13_ugfGXxMAAAAlAAAACwAAAA0AAAAAAAAAAAAAAAAIAAAABgAAAAAAAAAAAAAAAAAAAAEAAABQAAAAAAAAAAAA4D8AAAAAAADgPwAAAAAAAOA/AAAAAAAA4D8AAAAAAADgPwAAAAAAAOA/AAAAAAAA4D8AAAAAAADgPwAAAAAAAOA/AAAAAAAA4D8CAAAAjAAAAAEAAAADAAAAjAAACnIAAAgAAAAAAAAAAAAAAAAAAAAAAAAAAAAAAAAAAAAAeAAAAAEAAABAAAAAZAAAAAAAAABoAQ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EAAAAAAAAAAAAAAAAAAAAAAAAAECcAABAnAAAAAAAAAAAAAAAAAAAAAAAAAAAAAAAAAAAAAAAAAAAAABQAAAAAAAAAwMD/AAAAAABkAAAAMgAAAAAAAABkAAAAAAAAAH9/fwAKAAAAHwAAAFQAAAAAAAADAAAAAQAAAAAAAAAAAAAAAAAAAAAAAAAAAAAAAAAAAAAAAAAAAAAAAn9/fwAAAAADzMzMAMDA/wB/f38AAAAAAAAAAAAAAAAAAAAAAAAAAAAhAAAAGAAAABQAAAAAAAAAAAAAAAg0AAAHJAAAAAAAACYAAAAIAAAA//////////8="/>
                </a:ext>
              </a:extLst>
            </p:cNvSpPr>
            <p:nvPr/>
          </p:nvSpPr>
          <p:spPr>
            <a:xfrm>
              <a:off x="0" y="0"/>
              <a:ext cx="8458200" cy="5856605"/>
            </a:xfrm>
            <a:custGeom>
              <a:avLst/>
              <a:gdLst/>
              <a:ahLst/>
              <a:cxnLst/>
              <a:rect l="0" t="0" r="8458200" b="5856605"/>
              <a:pathLst>
                <a:path w="8458200" h="5856605">
                  <a:moveTo>
                    <a:pt x="8431213" y="5094563"/>
                  </a:moveTo>
                  <a:lnTo>
                    <a:pt x="0" y="5856605"/>
                  </a:lnTo>
                  <a:lnTo>
                    <a:pt x="0" y="14288"/>
                  </a:lnTo>
                  <a:lnTo>
                    <a:pt x="8458200" y="14288"/>
                  </a:lnTo>
                  <a:lnTo>
                    <a:pt x="8458200" y="5094563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0"/>
              <a:tileRect/>
            </a:gradFill>
            <a:ln>
              <a:noFill/>
            </a:ln>
            <a:effectLst/>
          </p:spPr>
          <p:txBody>
            <a:bodyPr vert="horz" wrap="square" lIns="0" tIns="0" rIns="5080" bIns="3810" numCol="1" spcCol="215900" anchor="t"/>
            <a:lstStyle/>
            <a:p>
              <a:pPr>
                <a:defRPr lang="ru-ru"/>
              </a:pPr>
            </a:p>
          </p:txBody>
        </p:sp>
      </p:grp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EAAAACYAAAAIAAAAAYAAAAAAAAA="/>
              </a:ext>
            </a:extLst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lang="ru-ru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6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G0A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4QoAAAg0AACQFQAAEAAAACYAAAAIAAAAgYAAAAAAAAA="/>
              </a:ext>
            </a:extLst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>
              <a:defRPr lang="ru-ru"/>
            </a:pPr>
            <a:fld id="{3F8F7169-27D2-DA87-9C37-D1D23F796A84}" type="datetime1">
              <a:t>24.11.2016</a:t>
            </a:fld>
          </a:p>
        </p:txBody>
      </p:sp>
      <p:sp>
        <p:nvSpPr>
          <p:cNvPr id="8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9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3F8F0534-7AD2-DAF3-9C37-8CA64B796AD9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Q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40F9-B7D2-DAB6-9C37-41E30E796A14}" type="datetime1">
              <a:t>24.11.2016</a:t>
            </a:fld>
          </a:p>
        </p:txBody>
      </p:sp>
      <p:sp>
        <p:nvSpPr>
          <p:cNvPr id="5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6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6092-DCD2-DA96-9C37-2AC32E796A7F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Q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QEAAHA1AACAJQAAEAAAACYAAAAIAAAAAwAAAAAAAAA="/>
              </a:ext>
            </a:extLst>
          </p:cNvSpPr>
          <p:nvPr>
            <p:ph type="title"/>
          </p:nvPr>
        </p:nvSpPr>
        <p:spPr>
          <a:xfrm>
            <a:off x="6629400" y="274955"/>
            <a:ext cx="2057400" cy="582104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Q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NgnAACAJQAAEAAAACYAAAAIAAAAAwAAAAAAAAA="/>
              </a:ext>
            </a:extLst>
          </p:cNvSpPr>
          <p:nvPr>
            <p:ph idx="1"/>
          </p:nvPr>
        </p:nvSpPr>
        <p:spPr>
          <a:xfrm>
            <a:off x="457200" y="274955"/>
            <a:ext cx="6019800" cy="582104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7C10-5ED2-DA8A-9C37-A8DF32796AFD}" type="datetime1">
              <a:t>24.11.2016</a:t>
            </a:fld>
          </a:p>
        </p:txBody>
      </p:sp>
      <p:sp>
        <p:nvSpPr>
          <p:cNvPr id="5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6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6BED-A3D2-DA9D-9C37-55C825796A00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DMALg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5E5C-12D2-DAA8-9C37-E4FD10796AB1}" type="datetime1">
              <a:t>24.11.2016</a:t>
            </a:fld>
          </a:p>
        </p:txBody>
      </p:sp>
      <p:sp>
        <p:nvSpPr>
          <p:cNvPr id="5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6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49EA-A4D2-DABF-9C37-52EA07796A07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Y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ru-ru" sz="4000" b="1" cap="all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 cap="all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hEAAEI0AAAcGwAAEAAAACYAAAAIAAAAgYAAAAAAAAA="/>
              </a:ext>
            </a:extLst>
          </p:cNvSpPr>
          <p:nvPr>
            <p:ph idx="1"/>
          </p:nvPr>
        </p:nvSpPr>
        <p:spPr>
          <a:xfrm>
            <a:off x="722630" y="2907030"/>
            <a:ext cx="7772400" cy="149987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000"/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400"/>
            </a:lvl4pPr>
            <a:lvl5pPr marL="1828800" indent="0">
              <a:buNone/>
              <a:defRPr lang="ru-ru" sz="1400"/>
            </a:lvl5pPr>
            <a:lvl6pPr marL="2286000" indent="0">
              <a:buNone/>
              <a:defRPr lang="ru-ru" sz="1400"/>
            </a:lvl6pPr>
            <a:lvl7pPr marL="2743200" indent="0">
              <a:buNone/>
              <a:defRPr lang="ru-ru" sz="1400"/>
            </a:lvl7pPr>
            <a:lvl8pPr marL="3200400" indent="0">
              <a:buNone/>
              <a:defRPr lang="ru-ru" sz="1400"/>
            </a:lvl8pPr>
            <a:lvl9pPr marL="3657600" indent="0">
              <a:buNone/>
              <a:defRPr lang="ru-ru" sz="14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7E00-4ED2-DA88-9C37-B8DD30796AED}" type="datetime1">
              <a:t>24.11.2016</a:t>
            </a:fld>
          </a:p>
        </p:txBody>
      </p:sp>
      <p:sp>
        <p:nvSpPr>
          <p:cNvPr id="5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6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637E-30D2-DA95-9C37-C6C02D796A93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AJQAAEAAAACYAAAAIAAAAAYAAAAAAAAA="/>
              </a:ext>
            </a:extLst>
          </p:cNvSpPr>
          <p:nvPr>
            <p:ph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lang="ru-ru" sz="2800"/>
            </a:lvl1pPr>
            <a:lvl2pPr>
              <a:defRPr lang="ru-ru" sz="2400"/>
            </a:lvl2pPr>
            <a:lvl3pPr>
              <a:defRPr lang="ru-ru" sz="2000"/>
            </a:lvl3pPr>
            <a:lvl4pPr>
              <a:defRPr lang="ru-ru" sz="1800"/>
            </a:lvl4pPr>
            <a:lvl5pPr>
              <a:defRPr lang="ru-ru" sz="1800"/>
            </a:lvl5pPr>
            <a:lvl6pPr>
              <a:defRPr lang="ru-ru" sz="1800"/>
            </a:lvl6pPr>
            <a:lvl7pPr>
              <a:defRPr lang="ru-ru" sz="1800"/>
            </a:lvl7pPr>
            <a:lvl8pPr>
              <a:defRPr lang="ru-ru" sz="1800"/>
            </a:lvl8pPr>
            <a:lvl9pPr>
              <a:defRPr lang="ru-ru" sz="18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Содержимое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AJQAAEAAAACYAAAAIAAAAAYAAAAAAAAA="/>
              </a:ext>
            </a:extLst>
          </p:cNvSpPr>
          <p:nvPr>
            <p:ph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lang="ru-ru" sz="2800"/>
            </a:lvl1pPr>
            <a:lvl2pPr>
              <a:defRPr lang="ru-ru" sz="2400"/>
            </a:lvl2pPr>
            <a:lvl3pPr>
              <a:defRPr lang="ru-ru" sz="2000"/>
            </a:lvl3pPr>
            <a:lvl4pPr>
              <a:defRPr lang="ru-ru" sz="1800"/>
            </a:lvl4pPr>
            <a:lvl5pPr>
              <a:defRPr lang="ru-ru" sz="1800"/>
            </a:lvl5pPr>
            <a:lvl6pPr>
              <a:defRPr lang="ru-ru" sz="1800"/>
            </a:lvl6pPr>
            <a:lvl7pPr>
              <a:defRPr lang="ru-ru" sz="1800"/>
            </a:lvl7pPr>
            <a:lvl8pPr>
              <a:defRPr lang="ru-ru" sz="1800"/>
            </a:lvl8pPr>
            <a:lvl9pPr>
              <a:defRPr lang="ru-ru" sz="18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2F50-1ED2-DAD9-9C37-E88C61796ABD}" type="datetime1">
              <a:t>24.11.2016</a:t>
            </a:fld>
          </a:p>
        </p:txBody>
      </p:sp>
      <p:sp>
        <p:nvSpPr>
          <p:cNvPr id="6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7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5A8A-C4D2-DAAC-9C37-32F914796A67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gkAAKsbAABhDQAAEAAAACYAAAAIAAAAgYAAAAAAAAA="/>
              </a:ext>
            </a:extLst>
          </p:cNvSpPr>
          <p:nvPr>
            <p:ph idx="1"/>
          </p:nvPr>
        </p:nvSpPr>
        <p:spPr>
          <a:xfrm>
            <a:off x="457200" y="1535430"/>
            <a:ext cx="4040505" cy="63944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Содержимое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sbAACwJQAAEAAAACYAAAAIAAAAAYAAAAAAAAA="/>
              </a:ext>
            </a:extLst>
          </p:cNvSpPr>
          <p:nvPr>
            <p:ph idx="2"/>
          </p:nvPr>
        </p:nvSpPr>
        <p:spPr>
          <a:xfrm>
            <a:off x="457200" y="2174875"/>
            <a:ext cx="4040505" cy="3951605"/>
          </a:xfrm>
        </p:spPr>
        <p:txBody>
          <a:bodyPr/>
          <a:lstStyle>
            <a:lvl1pPr>
              <a:defRPr lang="ru-ru" sz="2400"/>
            </a:lvl1pPr>
            <a:lvl2pPr>
              <a:defRPr lang="ru-ru" sz="2000"/>
            </a:lvl2pPr>
            <a:lvl3pPr>
              <a:defRPr lang="ru-ru" sz="1800"/>
            </a:lvl3pPr>
            <a:lvl4pPr>
              <a:defRPr lang="ru-ru" sz="1600"/>
            </a:lvl4pPr>
            <a:lvl5pPr>
              <a:defRPr lang="ru-ru" sz="1600"/>
            </a:lvl5pPr>
            <a:lvl6pPr>
              <a:defRPr lang="ru-ru" sz="1600"/>
            </a:lvl6pPr>
            <a:lvl7pPr>
              <a:defRPr lang="ru-ru" sz="1600"/>
            </a:lvl7pPr>
            <a:lvl8pPr>
              <a:defRPr lang="ru-ru" sz="1600"/>
            </a:lvl8pPr>
            <a:lvl9pPr>
              <a:defRPr lang="ru-ru" sz="16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THAAAcgkAAHA1AABhDQAAEAAAACYAAAAIAAAAgYAAAAAAAAA="/>
              </a:ext>
            </a:extLst>
          </p:cNvSpPr>
          <p:nvPr>
            <p:ph idx="3"/>
          </p:nvPr>
        </p:nvSpPr>
        <p:spPr>
          <a:xfrm>
            <a:off x="4645025" y="1535430"/>
            <a:ext cx="4041775" cy="63944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ru-ru" sz="2400" b="1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Содержимое 5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THAAAYQ0AAHA1AACwJQAAEAAAACYAAAAIAAAAAYAAAAAAAAA="/>
              </a:ext>
            </a:extLst>
          </p:cNvSpPr>
          <p:nvPr>
            <p:ph idx="4"/>
          </p:nvPr>
        </p:nvSpPr>
        <p:spPr>
          <a:xfrm>
            <a:off x="4645025" y="2174875"/>
            <a:ext cx="4041775" cy="3951605"/>
          </a:xfrm>
        </p:spPr>
        <p:txBody>
          <a:bodyPr/>
          <a:lstStyle>
            <a:lvl1pPr>
              <a:defRPr lang="ru-ru" sz="2400"/>
            </a:lvl1pPr>
            <a:lvl2pPr>
              <a:defRPr lang="ru-ru" sz="2000"/>
            </a:lvl2pPr>
            <a:lvl3pPr>
              <a:defRPr lang="ru-ru" sz="1800"/>
            </a:lvl3pPr>
            <a:lvl4pPr>
              <a:defRPr lang="ru-ru" sz="1600"/>
            </a:lvl4pPr>
            <a:lvl5pPr>
              <a:defRPr lang="ru-ru" sz="1600"/>
            </a:lvl5pPr>
            <a:lvl6pPr>
              <a:defRPr lang="ru-ru" sz="1600"/>
            </a:lvl6pPr>
            <a:lvl7pPr>
              <a:defRPr lang="ru-ru" sz="1600"/>
            </a:lvl7pPr>
            <a:lvl8pPr>
              <a:defRPr lang="ru-ru" sz="1600"/>
            </a:lvl8pPr>
            <a:lvl9pPr>
              <a:defRPr lang="ru-ru" sz="16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6660-2ED2-DA90-9C37-D8C528796A8D}" type="datetime1">
              <a:t>24.11.2016</a:t>
            </a:fld>
          </a:p>
        </p:txBody>
      </p:sp>
      <p:sp>
        <p:nvSpPr>
          <p:cNvPr id="8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9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53D2-9CD2-DAA5-9C37-6AF01D796A3F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42CD-83D2-DAB4-9C37-75E10C796A20}" type="datetime1">
              <a:t>24.11.2016</a:t>
            </a:fld>
          </a:p>
        </p:txBody>
      </p:sp>
      <p:sp>
        <p:nvSpPr>
          <p:cNvPr id="4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5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3F99-D7D2-DAC9-9C37-219C71796A74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753F-71D2-DA83-9C37-87D63B796AD2}" type="datetime1">
              <a:t>24.11.2016</a:t>
            </a:fld>
          </a:p>
        </p:txBody>
      </p:sp>
      <p:sp>
        <p:nvSpPr>
          <p:cNvPr id="3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0099-D7D2-DAF6-9C37-21A34E796A74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Y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ru-ru" sz="2000" b="1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Y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lang="ru-ru" sz="3200"/>
            </a:lvl1pPr>
            <a:lvl2pPr>
              <a:defRPr lang="ru-ru" sz="2800"/>
            </a:lvl2pPr>
            <a:lvl3pPr>
              <a:defRPr lang="ru-ru" sz="2400"/>
            </a:lvl3pPr>
            <a:lvl4pPr>
              <a:defRPr lang="ru-ru" sz="2000"/>
            </a:lvl4pPr>
            <a:lvl5pPr>
              <a:defRPr lang="ru-ru" sz="2000"/>
            </a:lvl5pPr>
            <a:lvl6pPr>
              <a:defRPr lang="ru-ru" sz="2000"/>
            </a:lvl6pPr>
            <a:lvl7pPr>
              <a:defRPr lang="ru-ru" sz="2000"/>
            </a:lvl7pPr>
            <a:lvl8pPr>
              <a:defRPr lang="ru-ru" sz="2000"/>
            </a:lvl8pPr>
            <a:lvl9pPr>
              <a:defRPr lang="ru-ru" sz="20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EAAAACYAAAAIAAAAAYAAAAAAAAA=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ru-ru" sz="900"/>
            </a:lvl6pPr>
            <a:lvl7pPr marL="2743200" indent="0">
              <a:buNone/>
              <a:defRPr lang="ru-ru" sz="900"/>
            </a:lvl7pPr>
            <a:lvl8pPr marL="3200400" indent="0">
              <a:buNone/>
              <a:defRPr lang="ru-ru" sz="900"/>
            </a:lvl8pPr>
            <a:lvl9pPr marL="3657600" indent="0">
              <a:buNone/>
              <a:defRPr lang="ru-ru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7B38-76D2-DA8D-9C37-80D835796AD5}" type="datetime1">
              <a:t>24.11.2016</a:t>
            </a:fld>
          </a:p>
        </p:txBody>
      </p:sp>
      <p:sp>
        <p:nvSpPr>
          <p:cNvPr id="6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7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6888-C6D2-DA9E-9C37-30CB26796A65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CwAAiB0AAMcsAAAFIQAAEAAAACYAAAAIAAAAgYAAAAAAAAA="/>
              </a:ext>
            </a:extLst>
          </p:cNvSpPr>
          <p:nvPr>
            <p:ph type="title"/>
          </p:nvPr>
        </p:nvSpPr>
        <p:spPr>
          <a:xfrm>
            <a:off x="1792605" y="4800600"/>
            <a:ext cx="5486400" cy="56705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ru-ru" sz="2000" b="1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CwAAxQMAAMcsAAAVHQAAEAAAACYAAAAIAAAAAYAAAAAAAAA="/>
              </a:ext>
            </a:extLst>
          </p:cNvSpPr>
          <p:nvPr>
            <p:ph type="pic" idx="1"/>
          </p:nvPr>
        </p:nvSpPr>
        <p:spPr>
          <a:xfrm>
            <a:off x="1792605" y="612775"/>
            <a:ext cx="5486400" cy="4114800"/>
          </a:xfrm>
        </p:spPr>
        <p:txBody>
          <a:bodyPr/>
          <a:lstStyle>
            <a:lvl1pPr marL="0" indent="0">
              <a:buNone/>
              <a:defRPr sz="3200" noProof="1"/>
            </a:lvl1pPr>
            <a:lvl2pPr marL="457200" indent="0">
              <a:buNone/>
              <a:defRPr lang="ru-ru" sz="2800"/>
            </a:lvl2pPr>
            <a:lvl3pPr marL="914400" indent="0">
              <a:buNone/>
              <a:defRPr lang="ru-ru" sz="2400"/>
            </a:lvl3pPr>
            <a:lvl4pPr marL="1371600" indent="0">
              <a:buNone/>
              <a:defRPr lang="ru-ru" sz="2000"/>
            </a:lvl4pPr>
            <a:lvl5pPr marL="1828800" indent="0">
              <a:buNone/>
              <a:defRPr lang="ru-ru" sz="2000"/>
            </a:lvl5pPr>
            <a:lvl6pPr marL="2286000" indent="0">
              <a:buNone/>
              <a:defRPr lang="ru-ru" sz="2000"/>
            </a:lvl6pPr>
            <a:lvl7pPr marL="2743200" indent="0">
              <a:buNone/>
              <a:defRPr lang="ru-ru" sz="2000"/>
            </a:lvl7pPr>
            <a:lvl8pPr marL="3200400" indent="0">
              <a:buNone/>
              <a:defRPr lang="ru-ru" sz="2000"/>
            </a:lvl8pPr>
            <a:lvl9pPr marL="3657600" indent="0">
              <a:buNone/>
              <a:defRPr lang="ru-ru" sz="2000"/>
            </a:lvl9pPr>
          </a:lstStyle>
          <a:p>
            <a:pPr>
              <a:defRPr lang="ru-ru"/>
            </a:pPr>
            <a:endParaRPr noProof="1"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CwAABSEAAMcsAAD4JQAAEAAAACYAAAAIAAAAAYAAAAAAAAA="/>
              </a:ext>
            </a:extLst>
          </p:cNvSpPr>
          <p:nvPr>
            <p:ph idx="2"/>
          </p:nvPr>
        </p:nvSpPr>
        <p:spPr>
          <a:xfrm>
            <a:off x="1792605" y="5367655"/>
            <a:ext cx="5486400" cy="804545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ru-ru" sz="900"/>
            </a:lvl6pPr>
            <a:lvl7pPr marL="2743200" indent="0">
              <a:buNone/>
              <a:defRPr lang="ru-ru" sz="900"/>
            </a:lvl7pPr>
            <a:lvl8pPr marL="3200400" indent="0">
              <a:buNone/>
              <a:defRPr lang="ru-ru" sz="900"/>
            </a:lvl8pPr>
            <a:lvl9pPr marL="3657600" indent="0">
              <a:buNone/>
              <a:defRPr lang="ru-ru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AAAAIAfAAA="/>
              </a:ext>
            </a:extLst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57F2-BCD2-DAA1-9C37-4AF419796A1F}" type="datetime1">
              <a:t>24.11.2016</a:t>
            </a:fld>
          </a:p>
        </p:txBody>
      </p:sp>
      <p:sp>
        <p:nvSpPr>
          <p:cNvPr id="6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AAAAIAfAAA="/>
              </a:ext>
            </a:extLst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7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AAAAIAfAAA="/>
              </a:ext>
            </a:extLst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pPr>
              <a:defRPr lang="ru-ru"/>
            </a:pPr>
            <a:fld id="{3F8F572B-65D2-DAA1-9C37-93F419796AC6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ugfGXxMAAAAlAAAAAQAAAA8BAAAAkAAAAEgAAACQAAAASAAAAAAAAAAAAAAAAAAAABcAAAAUAAAAAAAAAAAAAAD/fwAA/38AAAAAAAAJAAAABAAAAGVyIiAMAAAAEAAAAAAAAAAAAAAAAAAAAAAAAAAfAAAAVAAAAAAAAAAAAAAAAAAAAAAAAAAAAAAAAAAAAAAAAAAAAAAAAAAAAAAAAAAAAAAAAAAAAAAAAAAAAAAAAAAAAAAAAAAAAAAAAAAAAAAAAAAAAAAAAAAAACEAAAAYAAAAFAAAAAAAAAAAAAAAjSwAADAMAAAQAAAAJgAAAAgAAAD/////AAAAAA=="/>
              </a:ext>
            </a:extLst>
          </p:cNvGrpSpPr>
          <p:nvPr/>
        </p:nvGrpSpPr>
        <p:grpSpPr>
          <a:xfrm>
            <a:off x="0" y="0"/>
            <a:ext cx="7242175" cy="1981200"/>
            <a:chOff x="0" y="0"/>
            <a:chExt cx="7242175" cy="1981200"/>
          </a:xfrm>
        </p:grpSpPr>
        <p:sp>
          <p:nvSpPr>
            <p:cNvPr id="4" name="Freeform 3"/>
            <p:cNvSpPr>
              <a:extLst>
                <a:ext uri="smNativeData">
                  <pr:smNativeData xmlns:pr="smNativeData" val="SMDATA_13_ugfGXxMAAAAlAAAACwAAAA0AAAAAAAAAAAAAAAAHAAAAAgAAAAAAAAAAAAAAAAAAAAEAAABQAAAAAAAAAAAA4D8AAAAAAADgPwAAAAAAAOA/AAAAAAAA4D8AAAAAAADgPwAAAAAAAOA/AAAAAAAA4D8AAAAAAADgPwAAAAAAAOA/AAAAAAAA4D8CAAAAjAAAAAEAAAADAAAAagAAAHIAAAgAAAAAAAAAAAAAAAAAAAAAAAAAAAAAAAAAAAAAeAAAAAEAAABAAAAAZAAAAAAAAABoAQ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EAAAAAAAAAAAAAAAAAAAAAAAAAECcAABAnAAAAAAAAAAAAAAAAAAAAAAAAAAAAAAAAAAAAAAAAAAAAABQAAAAAAAAAwMD/AAAAAABkAAAAMgAAAAAAAABkAAAAAAAAAH9/fwAKAAAAHwAAAFQAAABqAAAAcgAAAQAAAAAAAAAAAAAAAAAAAAAAAAAAAAAAAAAAAAAAAAAA////An9/fwCMAAADzMzMAMDA/wB/f38AAAAAAAAAAAAAAAAAAAAAAAAAAAAhAAAAGAAAABQAAAAAAAAAsgUAANIrAAAwDAAAAAAAACYAAAAIAAAA//////////8="/>
                </a:ext>
              </a:extLst>
            </p:cNvSpPr>
            <p:nvPr/>
          </p:nvSpPr>
          <p:spPr>
            <a:xfrm>
              <a:off x="0" y="925830"/>
              <a:ext cx="7123430" cy="1055370"/>
            </a:xfrm>
            <a:custGeom>
              <a:avLst/>
              <a:gdLst/>
              <a:ahLst/>
              <a:cxnLst/>
              <a:rect l="0" t="0" r="7123430" b="1055370"/>
              <a:pathLst>
                <a:path w="7123430" h="1055370">
                  <a:moveTo>
                    <a:pt x="7114537" y="474520"/>
                  </a:moveTo>
                  <a:lnTo>
                    <a:pt x="0" y="1055370"/>
                  </a:lnTo>
                  <a:lnTo>
                    <a:pt x="0" y="0"/>
                  </a:lnTo>
                  <a:lnTo>
                    <a:pt x="7123430" y="0"/>
                  </a:lnTo>
                  <a:lnTo>
                    <a:pt x="7114537" y="242814"/>
                  </a:lnTo>
                  <a:lnTo>
                    <a:pt x="7114537" y="47452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A0000"/>
                </a:gs>
                <a:gs pos="100000">
                  <a:schemeClr val="bg1"/>
                </a:gs>
              </a:gsLst>
              <a:lin ang="0" scaled="0"/>
              <a:tileRect/>
            </a:gradFill>
            <a:ln>
              <a:noFill/>
            </a:ln>
            <a:effectLst/>
          </p:spPr>
          <p:txBody>
            <a:bodyPr vert="horz" wrap="square" lIns="0" tIns="0" rIns="4445" bIns="1270" numCol="1" spcCol="215900" anchor="t"/>
            <a:lstStyle/>
            <a:p>
              <a:pPr>
                <a:defRPr lang="ru-ru"/>
              </a:pPr>
            </a:p>
          </p:txBody>
        </p:sp>
        <p:sp>
          <p:nvSpPr>
            <p:cNvPr id="3" name="Freeform 4"/>
            <p:cNvSpPr>
              <a:extLst>
                <a:ext uri="smNativeData">
                  <pr:smNativeData xmlns:pr="smNativeData" val="SMDATA_13_ugfGXxMAAAAlAAAACwAAAA0AAAAAAAAAAAAAAAAHAAAAAgAAAAAAAAAAAAAAAAAAAAEAAABQAAAAAAAAAAAA4D8AAAAAAADgPwAAAAAAAOA/AAAAAAAA4D8AAAAAAADgPwAAAAAAAOA/AAAAAAAA4D8AAAAAAADgPwAAAAAAAOA/AAAAAAAA4D8CAAAAjAAAAAEAAAADAAAAjAAACnIAAAgAAAAAAAAAAAAAAAAAAAAAAAAAAAAAAAAAAAAAeAAAAAEAAABAAAAAZAAAAAAAAABoAQ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MAAADcgAAAQAAAAAAAAAAAAAAAAAAAAAAAAAAAAAAAAAAAAAAAAAA////An9/fwCMAAADzMzMAMDA/wB/f38AAAAAAAAAAAAAAAAAAAAAAAAAAAAhAAAAGAAAABQAAAAAAAAAAAAAAI0sAAC2CwAAAAAAACYAAAAIAAAA//////////8="/>
                </a:ext>
              </a:extLst>
            </p:cNvSpPr>
            <p:nvPr/>
          </p:nvSpPr>
          <p:spPr>
            <a:xfrm>
              <a:off x="0" y="0"/>
              <a:ext cx="7242175" cy="1903730"/>
            </a:xfrm>
            <a:custGeom>
              <a:avLst/>
              <a:gdLst/>
              <a:ahLst/>
              <a:cxnLst/>
              <a:rect l="0" t="0" r="7242175" b="1903730"/>
              <a:pathLst>
                <a:path w="7242175" h="1903730">
                  <a:moveTo>
                    <a:pt x="7239000" y="1479797"/>
                  </a:moveTo>
                  <a:lnTo>
                    <a:pt x="0" y="1903730"/>
                  </a:lnTo>
                  <a:lnTo>
                    <a:pt x="0" y="0"/>
                  </a:lnTo>
                  <a:lnTo>
                    <a:pt x="7242175" y="0"/>
                  </a:lnTo>
                  <a:lnTo>
                    <a:pt x="7242175" y="1479797"/>
                  </a:lnTo>
                  <a:lnTo>
                    <a:pt x="7239000" y="1479797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0"/>
              <a:tileRect/>
            </a:gradFill>
            <a:ln>
              <a:noFill/>
            </a:ln>
            <a:effectLst/>
          </p:spPr>
          <p:txBody>
            <a:bodyPr vert="horz" wrap="square" lIns="0" tIns="0" rIns="4445" bIns="1270" numCol="1" spcCol="215900" anchor="t"/>
            <a:lstStyle/>
            <a:p>
              <a:pPr>
                <a:defRPr lang="ru-ru"/>
              </a:pPr>
            </a:p>
          </p:txBody>
        </p:sp>
      </p:grp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vx8AAP//wQE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6" name="Rectangle 6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AJQAAEAAAACYAAAAIAAAAvx8AAP//wQE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v58AAP//wQE="/>
              </a:ext>
            </a:extLst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ru-ru" sz="1200"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3F8F5981-CFD2-DAAF-9C37-39FA17796A6C}" type="datetime1">
              <a:t/>
            </a:fld>
          </a:p>
        </p:txBody>
      </p:sp>
      <p:sp>
        <p:nvSpPr>
          <p:cNvPr id="8" name="Rectangle 8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v58AAP//wQE="/>
              </a:ext>
            </a:extLst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ru-ru" sz="1200"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</a:p>
        </p:txBody>
      </p:sp>
      <p:sp>
        <p:nvSpPr>
          <p:cNvPr id="9" name="Rectangle 9"/>
          <p:cNvSpPr>
            <a:spLocks noGrp="1" noChangeArrowheads="1"/>
            <a:extLst>
              <a:ext uri="smNativeData">
                <pr:smNativeData xmlns:pr="smNativeData" val="SMDATA_13_ugfGXxMAAAAlAAAAZAAAAA0AAAAAkAAAAEgAAACQAAAASAAAAAAAAAAC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v58AAP//wQE="/>
              </a:ext>
            </a:extLst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ru-ru" sz="1200"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3F8F0E5C-12D2-DAF8-9C37-E4AD40796AB1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1pPr>
      <a:lvl2pPr marL="45720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2pPr>
      <a:lvl3pPr marL="91440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3pPr>
      <a:lvl4pPr marL="137160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4pPr>
      <a:lvl5pPr marL="182880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5pPr>
      <a:lvl6pPr marL="45720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6pPr>
      <a:lvl7pPr marL="91440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7pPr>
      <a:lvl8pPr marL="137160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8pPr>
      <a:lvl9pPr marL="182880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9pPr>
    </p:titleStyle>
    <p:bodyStyle>
      <a:lvl1pPr marL="342900" marR="0" indent="-342900" algn="l" defTabSz="914400">
        <a:lnSpc>
          <a:spcPct val="100000"/>
        </a:lnSpc>
        <a:spcBef>
          <a:spcPts val="765"/>
        </a:spcBef>
        <a:spcAft>
          <a:spcPts val="0"/>
        </a:spcAft>
        <a:buClr>
          <a:schemeClr val="hlink"/>
        </a:buClr>
        <a:buSzPts val="2560"/>
        <a:buFont typeface="Wingdings" pitchFamily="0" charset="2"/>
        <a:buChar char="n"/>
        <a:tabLst/>
        <a:defRPr lang="ru-ru" sz="32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lang="ru-ru" sz="28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hlink"/>
        </a:buClr>
        <a:buSzTx/>
        <a:buFont typeface="Wingdings" pitchFamily="0" charset="2"/>
        <a:buChar char="§"/>
        <a:tabLst/>
        <a:defRPr lang="ru-ru" sz="24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lang="ru-ru" sz="20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>
          <a:schemeClr val="hlink"/>
        </a:buClr>
        <a:buSzTx/>
        <a:buFont typeface="Wingdings" pitchFamily="0" charset="2"/>
        <a:buChar char="§"/>
        <a:tabLst/>
        <a:defRPr lang="ru-ru" sz="20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5pPr>
      <a:lvl6pPr marL="25146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0" charset="2"/>
        <a:buChar char="§"/>
        <a:tabLst/>
        <a:defRPr lang="ru-ru" sz="20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6pPr>
      <a:lvl7pPr marL="29718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0" charset="2"/>
        <a:buChar char="§"/>
        <a:tabLst/>
        <a:defRPr lang="ru-ru" sz="20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7pPr>
      <a:lvl8pPr marL="3429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0" charset="2"/>
        <a:buChar char="§"/>
        <a:tabLst/>
        <a:defRPr lang="ru-ru" sz="20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8pPr>
      <a:lvl9pPr marL="3886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0" charset="2"/>
        <a:buChar char="§"/>
        <a:tabLst/>
        <a:defRPr lang="ru-ru" sz="20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latin typeface="Tahoma" pitchFamily="2" charset="-52"/>
          <a:ea typeface="Tahoma" pitchFamily="2" charset="-52"/>
          <a:cs typeface="Tahoma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Tahoma" pitchFamily="2" charset="-52"/>
          <a:ea typeface="Tahoma" pitchFamily="2" charset="-52"/>
          <a:cs typeface="Tahoma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jpeg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ptr-vlad.ru/uploads/posts/2011-12/1322703001_kadr-spid-02.12.06.jpg" TargetMode="External"/><Relationship Id="rId3" Type="http://schemas.openxmlformats.org/officeDocument/2006/relationships/image" Target="../media/image16.jpeg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jpeg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eg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9.jpeg"/></Relationships>
</file>

<file path=ppt/slides/_rels/slide1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</file>

<file path=ppt/slides/_rels/slide2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eg"/><Relationship Id="rId3" Type="http://schemas.openxmlformats.org/officeDocument/2006/relationships/image" Target="../media/image23.jpeg"/></Relationships>
</file>

<file path=ppt/slides/_rels/slide2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osaica.ru/sites/default/files/news/preview/2011/07/26/7331.jpg" TargetMode="External"/><Relationship Id="rId3" Type="http://schemas.openxmlformats.org/officeDocument/2006/relationships/image" Target="../media/image24.jpeg"/></Relationships>
</file>

<file path=ppt/slides/_rels/slide2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eg"/></Relationships>
</file>

<file path=ppt/slides/_rels/slide2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u.wikipedia.org/wiki/&#1057;&#1080;&#1085;&#1076;&#1088;&#1086;&#1084;_&#1087;&#1088;&#1080;&#1086;&#1073;&#1088;&#1077;&#1090;&#1105;&#1085;&#1085;&#1086;&#1075;&#1086;_&#1080;&#1084;&#1084;&#1091;&#1085;&#1085;&#1086;&#1075;&#1086;_&#1076;&#1077;&#1092;&#1080;&#1094;&#1080;&#1090;&#1072;" TargetMode="External"/><Relationship Id="rId3" Type="http://schemas.openxmlformats.org/officeDocument/2006/relationships/hyperlink" Target="http://images.myshared.ru/5/452403/slide_2.jpg" TargetMode="External"/><Relationship Id="rId4" Type="http://schemas.openxmlformats.org/officeDocument/2006/relationships/hyperlink" Target="http://miac.penza.net/sites/default/files/vsemirnyy-den-borby-so-spidom-kopiya.jpg" TargetMode="External"/><Relationship Id="rId5" Type="http://schemas.openxmlformats.org/officeDocument/2006/relationships/hyperlink" Target="http://stcmp.ru/public/uploads/news/b_437.jpg" TargetMode="External"/><Relationship Id="rId6" Type="http://schemas.openxmlformats.org/officeDocument/2006/relationships/hyperlink" Target="http://fs1.ppt4web.ru/images/95231/115254/640/img14.jpg" TargetMode="External"/><Relationship Id="rId7" Type="http://schemas.openxmlformats.org/officeDocument/2006/relationships/hyperlink" Target="http://cdn.bolshoyvopros.ru/files/users/images/59/7a/597a5039f20052768aebc06c2bdfd187.jpg" TargetMode="External"/><Relationship Id="rId8" Type="http://schemas.openxmlformats.org/officeDocument/2006/relationships/hyperlink" Target="http://news.nado.ua/images/stories/nado4/november/show_image_npadvsinglephoto.jpg" TargetMode="External"/><Relationship Id="rId9" Type="http://schemas.openxmlformats.org/officeDocument/2006/relationships/hyperlink" Target="http://mp3klab.ru/img.php?aHR0cHM6Ly9pLnl0aW1nLmNvbS92aS9TNkRlak55SXQxdy9ocWRlZmF1bHQuanBn.jpg" TargetMode="External"/><Relationship Id="rId10" Type="http://schemas.openxmlformats.org/officeDocument/2006/relationships/hyperlink" Target="http://edu.mari.ru/mouo-volzhskij/sh3/DocLib9/&#1060;&#1086;&#1090;&#1086;%202014-2015%20&#1091;&#1095;&#1077;&#1073;&#1085;&#1099;&#1081;%20&#1075;&#1086;&#1076;/0a2f7fb9a401ee725e540c241a9e2f74.jpg" TargetMode="External"/><Relationship Id="rId11" Type="http://schemas.openxmlformats.org/officeDocument/2006/relationships/hyperlink" Target="http://cf.ppt-online.org/files/slide/e/EpcCy45kI1SLxVWw9sTBMo80YdqFhlOHvG3bNr/slide-0.jpg" TargetMode="External"/></Relationships>
</file>

<file path=ppt/slides/_rels/slide2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menno.ru/wp-content/gallery/samyie-opasnyie-infektsii-na-zemle/spid.jpg" TargetMode="External"/><Relationship Id="rId3" Type="http://schemas.openxmlformats.org/officeDocument/2006/relationships/hyperlink" Target="http://vzm-vesti.ru/uploads/Photo/zdorovje/v-novosti-pervaja.jpg" TargetMode="External"/><Relationship Id="rId4" Type="http://schemas.openxmlformats.org/officeDocument/2006/relationships/hyperlink" Target="http://www.b-port.com/mediafiles/items/2012/12/92734/42242648d304b836e8dd3709c104d0aa_XL.jpg" TargetMode="External"/><Relationship Id="rId5" Type="http://schemas.openxmlformats.org/officeDocument/2006/relationships/hyperlink" Target="http://transs89.tmweb.ru/files/news/2014/11/vich.jpg" TargetMode="External"/><Relationship Id="rId6" Type="http://schemas.openxmlformats.org/officeDocument/2006/relationships/hyperlink" Target="https://img.epizod.ua/uploads/2015/12/SNID1.jpg" TargetMode="External"/><Relationship Id="rId7" Type="http://schemas.openxmlformats.org/officeDocument/2006/relationships/hyperlink" Target="https://allyslide.com/thumbs/a51a051f19d2efb6a9e50b7c145c369a/img14.jpg" TargetMode="External"/><Relationship Id="rId8" Type="http://schemas.openxmlformats.org/officeDocument/2006/relationships/hyperlink" Target="http://ivspeedcentr.ru/files/_content/a72c5e27-6cd5-49b1-afc7-fe47345258fb/spid-pic-4.jpg" TargetMode="External"/><Relationship Id="rId9" Type="http://schemas.openxmlformats.org/officeDocument/2006/relationships/hyperlink" Target="http://karelinform.ru/pic/48793_590x371.jpg" TargetMode="External"/><Relationship Id="rId10" Type="http://schemas.openxmlformats.org/officeDocument/2006/relationships/hyperlink" Target="http://mp3-oblako.ru/img.php?aHR0cDovL2kueXRpbWcuY29tL3ZpL1BlLVNiSjlkN3JvL2hxZGVmYXVsdC5qcGc=.jpg" TargetMode="External"/><Relationship Id="rId11" Type="http://schemas.openxmlformats.org/officeDocument/2006/relationships/hyperlink" Target="http://medic.ua/wp-content/uploads/2013/09/spid3.jpg" TargetMode="External"/><Relationship Id="rId12" Type="http://schemas.openxmlformats.org/officeDocument/2006/relationships/hyperlink" Target="http://bigslide.ru/images/3/2049/960/img20.jpg" TargetMode="External"/><Relationship Id="rId13" Type="http://schemas.openxmlformats.org/officeDocument/2006/relationships/hyperlink" Target="http://dastbadast.tj/images/Firuz/vich.jpg" TargetMode="Externa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Рисунок1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BwgAAP0AAAA8MAAAsSQ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160655"/>
            <a:ext cx="6536055" cy="58039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EM12f8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  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E1M1vg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 lang="ru-ru"/>
            </a:pPr>
            <a:r>
              <a:rPr lang="ru-ru" sz="2800"/>
              <a:t>   </a:t>
            </a:r>
            <a:endParaRPr lang="ru-ru" sz="2800"/>
          </a:p>
          <a:p>
            <a:pPr>
              <a:buNone/>
              <a:defRPr lang="ru-ru"/>
            </a:pPr>
            <a:r>
              <a:rPr lang="ru-ru" sz="2800"/>
              <a:t>   </a:t>
            </a:r>
            <a:r>
              <a:rPr lang="ru-ru" sz="2800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Первая вирусная инфекция, распространившаяся по всему миру:</a:t>
            </a:r>
            <a:endParaRPr lang="ru-ru" sz="2800" b="1">
              <a:effectLst/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buNone/>
              <a:defRPr lang="ru-ru"/>
            </a:pPr>
            <a:r>
              <a:rPr lang="ru-ru" sz="2800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   </a:t>
            </a:r>
            <a:r>
              <a:rPr lang="ru-ru" sz="2800" b="1">
                <a:solidFill>
                  <a:srgbClr val="FFFF00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1</a:t>
            </a:r>
            <a:r>
              <a:rPr lang="ru-ru" sz="2800" b="1">
                <a:solidFill>
                  <a:srgbClr val="FFFF66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979-1981</a:t>
            </a:r>
            <a:r>
              <a:rPr lang="ru-ru" sz="2800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г.г. – врачи в Нью-Йорке и Лос-Анджелесе заметили необычные иммунные нарушения у ряда пациенток: рак кровеносных сосудов (саркома Капоши) и редкую форму пневмонии (пневмоцистная пневмония). Заболевание закончилось смертью.</a:t>
            </a:r>
            <a:endParaRPr lang="ru-ru" sz="2800" b="1">
              <a:effectLst/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4" name="Picture 6" descr="Рисунок3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Iw0AAFcBAADSKwAA0w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135505" y="217805"/>
            <a:ext cx="4987925" cy="137922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sz="4000" b="1">
                <a:solidFill>
                  <a:srgbClr val="FFFF00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Как реагирует иммунная система на проникновение ВИЧ в клетку?</a:t>
            </a:r>
            <a:endParaRPr lang="ru-ru" sz="4000" b="1">
              <a:solidFill>
                <a:srgbClr val="FFFF00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Pz9/4Y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pic>
        <p:nvPicPr>
          <p:cNvPr id="4" name="Picture 5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CAAAA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KhoAAJwJAAB3NgAAQS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253230" y="1562100"/>
            <a:ext cx="4600575" cy="49815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6" descr="img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BUNIYM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HQEAAAINAADXGQAAtSI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80975" y="2114550"/>
            <a:ext cx="4019550" cy="35274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PAwAAsQEAAHA1AAC5CAAAEAAAACYAAAAIAAAAAQAAAAAAAAA="/>
              </a:ext>
            </a:extLst>
          </p:cNvSpPr>
          <p:nvPr>
            <p:ph type="title"/>
          </p:nvPr>
        </p:nvSpPr>
        <p:spPr>
          <a:xfrm>
            <a:off x="619125" y="274955"/>
            <a:ext cx="8067675" cy="1143000"/>
          </a:xfrm>
        </p:spPr>
        <p:txBody>
          <a:bodyPr/>
          <a:lstStyle/>
          <a:p>
            <a:pPr>
              <a:defRPr lang="ru-ru"/>
            </a:pPr>
            <a:endParaRPr lang="ru-ru">
              <a:effectLst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 lang="ru-ru"/>
            </a:pPr>
            <a:r>
              <a:t>   </a:t>
            </a:r>
            <a:r>
              <a:rPr lang="ru-ru" sz="4000" b="1">
                <a:latin typeface="Calibri" pitchFamily="2" charset="-52"/>
                <a:ea typeface="Tahoma" pitchFamily="2" charset="-52"/>
                <a:cs typeface="Tahoma" pitchFamily="2" charset="-52"/>
              </a:rPr>
              <a:t>Присутствие </a:t>
            </a:r>
            <a:r>
              <a:rPr lang="ru-ru" sz="4000" b="1">
                <a:solidFill>
                  <a:schemeClr val="hlink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ВИЧ</a:t>
            </a:r>
            <a:r>
              <a:rPr lang="ru-ru" sz="4000" b="1">
                <a:latin typeface="Calibri" pitchFamily="2" charset="-52"/>
                <a:ea typeface="Tahoma" pitchFamily="2" charset="-52"/>
                <a:cs typeface="Tahoma" pitchFamily="2" charset="-52"/>
              </a:rPr>
              <a:t> в организме может быть совершенно незаметным в течение 10-12 лет: такое время, как правило, проходит от момента заражения ВИЧ до развития </a:t>
            </a:r>
            <a:r>
              <a:rPr lang="ru-ru" sz="4000" b="1">
                <a:solidFill>
                  <a:schemeClr val="hlink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СПИД</a:t>
            </a:r>
            <a:r>
              <a:rPr lang="ru-ru" sz="4000" b="1">
                <a:latin typeface="Calibri" pitchFamily="2" charset="-52"/>
                <a:ea typeface="Tahoma" pitchFamily="2" charset="-52"/>
                <a:cs typeface="Tahoma" pitchFamily="2" charset="-52"/>
              </a:rPr>
              <a:t>а при отсутствии лечения</a:t>
            </a:r>
            <a:r>
              <a:t> </a:t>
            </a:r>
          </a:p>
        </p:txBody>
      </p:sp>
      <p:pic>
        <p:nvPicPr>
          <p:cNvPr id="4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K////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VAQAAMABAACzCQAA6w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703580" y="284480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6////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uAkAAMABAAAXDwAA6w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579880" y="284480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v////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9g4AAMABAABVFAAA6w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432050" y="284480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HCAkK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WhQAAMABAAC5GQAA6w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3308350" y="284480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O58nO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cRkAAL0BAADQHgAA6A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135755" y="282575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Bq1vfp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wR4AAMABAAAgJAAA6w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999355" y="284480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EAAAB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6SMAAMABAABIKQAA6w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837555" y="284480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IM6sR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/SgAAL0BAABcLgAA6A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663055" y="282575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2" name="Picture 8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cjkZ7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OS4AAMABAACYMwAA6w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7513955" y="284480"/>
            <a:ext cx="873125" cy="11652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P3+/f4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BUBAAAEAAAACYAAAAIAAAAAQAAAAAAAAA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428625"/>
          </a:xfrm>
        </p:spPr>
        <p:txBody>
          <a:bodyPr/>
          <a:lstStyle/>
          <a:p>
            <a:pPr>
              <a:defRPr lang="ru-ru"/>
            </a:pPr>
            <a:r>
              <a:rPr lang="ru-ru" sz="4000"/>
              <a:t>ИСТОРИЯ:</a:t>
            </a:r>
            <a:endParaRPr lang="ru-ru" sz="4000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T//fs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cgQAAHA1AACAJQAAEAAAACYAAAAIAAAAAQAAAAAAAAA="/>
              </a:ext>
            </a:extLst>
          </p:cNvSpPr>
          <p:nvPr>
            <p:ph type="body" idx="1"/>
          </p:nvPr>
        </p:nvSpPr>
        <p:spPr>
          <a:xfrm>
            <a:off x="457200" y="722630"/>
            <a:ext cx="8229600" cy="5373370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3700"/>
              <a:t>  </a:t>
            </a:r>
            <a:r>
              <a:rPr lang="ru-ru" sz="3600" b="1">
                <a:latin typeface="Calibri" pitchFamily="2" charset="-52"/>
                <a:ea typeface="Tahoma" pitchFamily="2" charset="-52"/>
                <a:cs typeface="Tahoma" pitchFamily="2" charset="-52"/>
              </a:rPr>
              <a:t>В </a:t>
            </a:r>
            <a:r>
              <a:rPr lang="ru-ru" sz="36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1982 </a:t>
            </a:r>
            <a:r>
              <a:rPr lang="ru-ru" sz="3600" b="1">
                <a:latin typeface="Calibri" pitchFamily="2" charset="-52"/>
                <a:ea typeface="Tahoma" pitchFamily="2" charset="-52"/>
                <a:cs typeface="Tahoma" pitchFamily="2" charset="-52"/>
              </a:rPr>
              <a:t>г. центры по контролю заболеваний ввели в реестр болезней новое заболевание - </a:t>
            </a:r>
            <a:r>
              <a:rPr lang="ru-ru" sz="36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СПИД;</a:t>
            </a:r>
            <a:endParaRPr lang="ru-ru" sz="3600" b="1">
              <a:solidFill>
                <a:srgbClr val="FFFF66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buNone/>
              <a:defRPr lang="ru-ru"/>
            </a:pPr>
            <a:r>
              <a:rPr lang="ru-ru" sz="36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  1983 г</a:t>
            </a:r>
            <a:r>
              <a:rPr lang="ru-ru" sz="3600" b="1">
                <a:latin typeface="Calibri" pitchFamily="2" charset="-52"/>
                <a:ea typeface="Tahoma" pitchFamily="2" charset="-52"/>
                <a:cs typeface="Tahoma" pitchFamily="2" charset="-52"/>
              </a:rPr>
              <a:t>. – появились первые сведения о возбудителе болезни;</a:t>
            </a:r>
            <a:endParaRPr lang="ru-ru" sz="3600" b="1"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4" name="Picture 5" descr="spid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mU6hp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4Q8AAM4WAADJJwAAwy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581275" y="3707130"/>
            <a:ext cx="3886200" cy="291909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r89vs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ИСТОРИЯ:</a:t>
            </a:r>
          </a:p>
        </p:txBody>
      </p:sp>
      <p:sp>
        <p:nvSpPr>
          <p:cNvPr id="3" name="Rectangle 6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BoLAQ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KgbAACAJQAAEAAAACYAAAAIAAAAAQAAAAAAAAA="/>
              </a:ext>
            </a:extLst>
          </p:cNvSpPr>
          <p:nvPr>
            <p:ph type="body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3300" b="1">
                <a:solidFill>
                  <a:srgbClr val="FFFF66"/>
                </a:solidFill>
              </a:rPr>
              <a:t>  </a:t>
            </a:r>
            <a:r>
              <a:rPr lang="ru-ru" sz="36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1984 </a:t>
            </a:r>
            <a:r>
              <a:rPr lang="ru-ru" sz="3600" b="1">
                <a:latin typeface="Calibri" pitchFamily="2" charset="-52"/>
                <a:ea typeface="Tahoma" pitchFamily="2" charset="-52"/>
                <a:cs typeface="Tahoma" pitchFamily="2" charset="-52"/>
              </a:rPr>
              <a:t>г. - возбудитель выделен в чистой культуре, созданы тест-системы для его обнаружения;</a:t>
            </a:r>
            <a:endParaRPr lang="ru-ru" sz="36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defRPr lang="ru-ru"/>
            </a:pPr>
            <a:endParaRPr lang="ru-ru" sz="3600" b="1"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4" name="Picture 8" descr="1322703001_kadr-spid-02">
            <a:hlinkClick r:id="rId2"/>
          </p:cNvPr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Btq5E8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pxwAAAYMAAAMNQAAECU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657725" y="1954530"/>
            <a:ext cx="3965575" cy="40703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ИСТОРИЯ: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OT///8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OwsAAKgbAACAJQAAEAAAACYAAAAIAAAAAQAAAAAAAAA="/>
              </a:ext>
            </a:extLst>
          </p:cNvSpPr>
          <p:nvPr>
            <p:ph type="body" idx="1"/>
          </p:nvPr>
        </p:nvSpPr>
        <p:spPr>
          <a:xfrm>
            <a:off x="457200" y="1825625"/>
            <a:ext cx="4038600" cy="4270375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 lang="ru-ru"/>
            </a:pPr>
            <a:r>
              <a:rPr lang="ru-ru" sz="1500" b="1">
                <a:solidFill>
                  <a:srgbClr val="FFFF66"/>
                </a:solidFill>
              </a:rPr>
              <a:t>     </a:t>
            </a:r>
            <a:r>
              <a:rPr lang="ru-ru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1987</a:t>
            </a:r>
            <a:r>
              <a:rPr lang="ru-ru" b="1">
                <a:latin typeface="Calibri" pitchFamily="2" charset="-52"/>
                <a:ea typeface="Tahoma" pitchFamily="2" charset="-52"/>
                <a:cs typeface="Tahoma" pitchFamily="2" charset="-52"/>
              </a:rPr>
              <a:t> г. – в Советском Союзе официально объявлено о первом случае заболевания </a:t>
            </a:r>
            <a:r>
              <a:rPr lang="ru-ru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СПИД</a:t>
            </a:r>
            <a:r>
              <a:rPr lang="ru-ru" b="1">
                <a:latin typeface="Calibri" pitchFamily="2" charset="-52"/>
                <a:ea typeface="Tahoma" pitchFamily="2" charset="-52"/>
                <a:cs typeface="Tahoma" pitchFamily="2" charset="-52"/>
              </a:rPr>
              <a:t>ом мужчины, ранее работавшего переводчиком в одной из стран Африки</a:t>
            </a:r>
            <a:endParaRPr lang="ru-ru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b="1">
                <a:latin typeface="Calibri" pitchFamily="2" charset="-52"/>
                <a:ea typeface="Tahoma" pitchFamily="2" charset="-52"/>
                <a:cs typeface="Tahoma" pitchFamily="2" charset="-52"/>
              </a:rPr>
              <a:t>     (умер в 1992 г.);</a:t>
            </a:r>
            <a:endParaRPr lang="ru-ru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endParaRPr lang="ru-ru" sz="2000"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4" name="Picture 6" descr="v-novosti-pervaja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kkkkk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5R0AABkKAADkMgAAoy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859655" y="1641475"/>
            <a:ext cx="3413125" cy="44767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MDAwM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ИСТОРИЯ:</a:t>
            </a:r>
          </a:p>
        </p:txBody>
      </p:sp>
      <p:sp>
        <p:nvSpPr>
          <p:cNvPr id="3" name="Rectangle 6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KyU2P8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CYHAAA2AkAAHA1AACAJQAAEAAAACYAAAAIAAAAAAAAAAAAAAA="/>
              </a:ext>
            </a:extLst>
          </p:cNvSpPr>
          <p:nvPr>
            <p:ph type="body" idx="2"/>
          </p:nvPr>
        </p:nvSpPr>
        <p:spPr/>
        <p:txBody>
          <a:bodyPr/>
          <a:lstStyle/>
          <a:p>
            <a:pPr>
              <a:buNone/>
              <a:defRPr lang="ru-ru"/>
            </a:pPr>
            <a:r>
              <a:rPr lang="ru-ru" sz="3300" b="1">
                <a:solidFill>
                  <a:srgbClr val="FFFF66"/>
                </a:solidFill>
              </a:rPr>
              <a:t>  </a:t>
            </a:r>
            <a:r>
              <a:rPr lang="ru-ru" sz="36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1988 </a:t>
            </a:r>
            <a:r>
              <a:rPr lang="ru-ru" sz="3600" b="1">
                <a:latin typeface="Calibri" pitchFamily="2" charset="-52"/>
                <a:ea typeface="Tahoma" pitchFamily="2" charset="-52"/>
                <a:cs typeface="Tahoma" pitchFamily="2" charset="-52"/>
              </a:rPr>
              <a:t>г. – охвачено 136 стран мира на всех континентах; число больных – 250 тыс. человек, ещё 5 -10 млн. – носители;</a:t>
            </a:r>
            <a:endParaRPr lang="ru-ru" sz="36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defRPr lang="ru-ru"/>
            </a:pPr>
            <a:endParaRPr lang="ru-ru" sz="3600" b="1"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4" name="Picture 7" descr="42242648d304b836e8dd3709c104d0aa_XL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AkIQf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wQcAAGYNAABOFgAABiA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260475" y="2178050"/>
            <a:ext cx="2365375" cy="30276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ИСТОРИЯ:</a:t>
            </a:r>
          </a:p>
        </p:txBody>
      </p:sp>
      <p:sp>
        <p:nvSpPr>
          <p:cNvPr id="3" name="Rectangle 5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Cc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KgbAACAJQAAEAAAACYAAAAIAAAAAQAAAAAAAAA="/>
              </a:ext>
            </a:extLst>
          </p:cNvSpPr>
          <p:nvPr>
            <p:ph type="body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 lang="ru-ru"/>
            </a:pPr>
            <a:r>
              <a:rPr lang="ru-ru" sz="1000" b="1">
                <a:solidFill>
                  <a:srgbClr val="FFFF66"/>
                </a:solidFill>
              </a:rPr>
              <a:t>         </a:t>
            </a:r>
            <a:r>
              <a:rPr lang="ru-ru" sz="24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1989</a:t>
            </a:r>
            <a:r>
              <a:rPr lang="ru-ru" sz="2400" b="1">
                <a:latin typeface="Calibri" pitchFamily="2" charset="-52"/>
                <a:ea typeface="Tahoma" pitchFamily="2" charset="-52"/>
                <a:cs typeface="Tahoma" pitchFamily="2" charset="-52"/>
              </a:rPr>
              <a:t> г. – в России заражается – 250 детей при переливании крови;</a:t>
            </a:r>
            <a:endParaRPr lang="ru-ru" sz="24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24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    спустя 10 лет</a:t>
            </a:r>
            <a:r>
              <a:rPr lang="ru-ru" sz="2400" b="1">
                <a:latin typeface="Calibri" pitchFamily="2" charset="-52"/>
                <a:ea typeface="Tahoma" pitchFamily="2" charset="-52"/>
                <a:cs typeface="Tahoma" pitchFamily="2" charset="-52"/>
              </a:rPr>
              <a:t> – СПИДом охвачено уже 190 стран;</a:t>
            </a:r>
            <a:endParaRPr lang="ru-ru" sz="24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2400" b="1">
                <a:latin typeface="Calibri" pitchFamily="2" charset="-52"/>
                <a:ea typeface="Tahoma" pitchFamily="2" charset="-52"/>
                <a:cs typeface="Tahoma" pitchFamily="2" charset="-52"/>
              </a:rPr>
              <a:t>    по данным ВОЗ число случаев </a:t>
            </a:r>
            <a:r>
              <a:rPr lang="ru-ru" sz="24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СПИД</a:t>
            </a:r>
            <a:r>
              <a:rPr lang="ru-ru" sz="2400" b="1">
                <a:latin typeface="Calibri" pitchFamily="2" charset="-52"/>
                <a:ea typeface="Tahoma" pitchFamily="2" charset="-52"/>
                <a:cs typeface="Tahoma" pitchFamily="2" charset="-52"/>
              </a:rPr>
              <a:t>а, зарегистрированное на данный момент, превысило более чем в </a:t>
            </a:r>
            <a:r>
              <a:rPr lang="ru-ru" sz="24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5 раз</a:t>
            </a:r>
            <a:r>
              <a:rPr lang="ru-ru" sz="2400" b="1">
                <a:latin typeface="Calibri" pitchFamily="2" charset="-52"/>
                <a:ea typeface="Tahoma" pitchFamily="2" charset="-52"/>
                <a:cs typeface="Tahoma" pitchFamily="2" charset="-52"/>
              </a:rPr>
              <a:t> число заболевших в 2000 году;</a:t>
            </a:r>
            <a:endParaRPr lang="ru-ru" sz="24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endParaRPr lang="ru-ru" sz="1000"/>
          </a:p>
        </p:txBody>
      </p:sp>
      <p:sp>
        <p:nvSpPr>
          <p:cNvPr id="4" name="Rectangle 6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CYHAAA2AkAAHA1AACAJQAAEAAAACYAAAAIAAAAAAAAAAAAAAA="/>
              </a:ext>
            </a:extLst>
          </p:cNvSpPr>
          <p:nvPr>
            <p:ph type="body" idx="2"/>
          </p:nvPr>
        </p:nvSpPr>
        <p:spPr/>
        <p:txBody>
          <a:bodyPr/>
          <a:lstStyle/>
          <a:p>
            <a:pPr>
              <a:lnSpc>
                <a:spcPct val="90000"/>
              </a:lnSpc>
              <a:defRPr lang="ru-ru"/>
            </a:pPr>
            <a:endParaRPr lang="ru-ru" sz="2000"/>
          </a:p>
        </p:txBody>
      </p:sp>
      <p:pic>
        <p:nvPicPr>
          <p:cNvPr id="5" name="Picture 7" descr="vich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EAAAB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rBwAAPQJAABpNQAAcS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660900" y="1617980"/>
            <a:ext cx="4021455" cy="446849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OT///8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kAgAAsQEAAHA1AAAHBgAAEAAAACYAAAAIAAAAAQAAAAAAAAA="/>
              </a:ext>
            </a:extLst>
          </p:cNvSpPr>
          <p:nvPr>
            <p:ph type="title"/>
          </p:nvPr>
        </p:nvSpPr>
        <p:spPr>
          <a:xfrm>
            <a:off x="469900" y="274955"/>
            <a:ext cx="8216900" cy="704850"/>
          </a:xfrm>
        </p:spPr>
        <p:txBody>
          <a:bodyPr/>
          <a:lstStyle/>
          <a:p>
            <a:pPr>
              <a:defRPr lang="ru-ru"/>
            </a:pPr>
            <a:r>
              <a:rPr lang="ru-ru" sz="4000"/>
              <a:t>ИСТОРИЯ:</a:t>
            </a:r>
            <a:endParaRPr lang="ru-ru" sz="4000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wgYAAHA1AACAJQAAEAAAACYAAAAIAAAAAQAAAAAAAAA="/>
              </a:ext>
            </a:extLst>
          </p:cNvSpPr>
          <p:nvPr>
            <p:ph type="body" idx="1"/>
          </p:nvPr>
        </p:nvSpPr>
        <p:spPr>
          <a:xfrm>
            <a:off x="457200" y="1098550"/>
            <a:ext cx="8229600" cy="4997450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2800"/>
              <a:t>   </a:t>
            </a:r>
            <a:r>
              <a:rPr lang="ru-ru" sz="2800" b="1">
                <a:solidFill>
                  <a:schemeClr val="hlink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1990 год</a:t>
            </a:r>
            <a:r>
              <a:rPr lang="ru-ru" sz="2800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</a:t>
            </a: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— в США разработан новый противовирусный препарат  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buNone/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   </a:t>
            </a:r>
            <a:r>
              <a:rPr lang="ru-ru" sz="2800" b="1">
                <a:solidFill>
                  <a:schemeClr val="hlink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1995 год </a:t>
            </a: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— принятие Закона </a:t>
            </a:r>
            <a:r>
              <a:rPr lang="ru-ru" sz="2800" b="1">
                <a:solidFill>
                  <a:schemeClr val="hlink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РФ</a:t>
            </a: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 от 30.03.95 г. № 38-ФЗ «О предупреждении распространения в РФ заболевания, вызываемого вирусом иммунодефицита человека 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buNone/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   Начало применения препаратов высокоактивной антиретровирусной терапии, позволяющий большинству больных ВИЧ/СПИД продлевать жизнь.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Kf///8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3AgAAEAAAACYAAAAIAAAAAQAAAAAAAAA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66370"/>
          </a:xfrm>
        </p:spPr>
        <p:txBody>
          <a:bodyPr/>
          <a:lstStyle/>
          <a:p>
            <a:pPr>
              <a:defRPr lang="ru-ru"/>
            </a:pPr>
            <a:endParaRPr lang="ru-ru" sz="4000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L5aJg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wQIAAHA1AACAJQAAEAAAACYAAAAIAAAAAQAAAAAAAAA="/>
              </a:ext>
            </a:extLst>
          </p:cNvSpPr>
          <p:nvPr>
            <p:ph type="body" idx="1"/>
          </p:nvPr>
        </p:nvSpPr>
        <p:spPr>
          <a:xfrm>
            <a:off x="457200" y="447675"/>
            <a:ext cx="8229600" cy="5648325"/>
          </a:xfrm>
        </p:spPr>
        <p:txBody>
          <a:bodyPr/>
          <a:lstStyle/>
          <a:p>
            <a:pPr>
              <a:buNone/>
              <a:defRPr lang="ru-ru"/>
            </a:pPr>
            <a:r>
              <a:t>   </a:t>
            </a:r>
            <a:r>
              <a:rPr lang="ru-ru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Основной фактор риска заражения ВИЧ в нашей стране – </a:t>
            </a:r>
            <a:r>
              <a:rPr lang="ru-ru" b="1">
                <a:solidFill>
                  <a:srgbClr val="FFFF66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внутривенное введение наркотических препаратов</a:t>
            </a:r>
            <a:r>
              <a:rPr lang="ru-ru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. </a:t>
            </a:r>
            <a:endParaRPr lang="ru-ru" b="1">
              <a:effectLst/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buNone/>
              <a:defRPr lang="ru-ru"/>
            </a:pPr>
            <a:r>
              <a:rPr lang="ru-ru" b="1">
                <a:solidFill>
                  <a:srgbClr val="FFFF66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  Наркоманы на сегодняшний день составляют абсолютное большинство всех инфицированных в нашей стране</a:t>
            </a:r>
            <a:r>
              <a:rPr lang="ru-ru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.</a:t>
            </a:r>
            <a:endParaRPr lang="ru-ru" b="1">
              <a:effectLst/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sp>
        <p:nvSpPr>
          <p:cNvPr id="4" name="AutoShape 5" descr="SNID1"/>
          <p:cNvSpPr>
            <a:extLst>
              <a:ext uri="smNativeData">
                <pr:smNativeData xmlns:pr="smNativeData" val="SMDATA_13_ugfGXxMAAAAlAAAAZA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On///8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AwGwAAKBQAABAdAAAIFgAAEAAAACYAAAAIAAAA//////////8="/>
              </a:ext>
            </a:extLst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ru-ru"/>
            </a:pPr>
          </a:p>
        </p:txBody>
      </p:sp>
      <p:pic>
        <p:nvPicPr>
          <p:cNvPr id="5" name="Picture 6" descr="SNID1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n92L/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WwwAALUWAADaKgAAEy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08505" y="3691255"/>
            <a:ext cx="4957445" cy="298577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pic>
        <p:nvPicPr>
          <p:cNvPr id="4" name="Picture 4" descr="vsemirnyy-den-borby-so-spidom-kopiya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xt48M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GAEAALEBAAChNgAAYi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274955"/>
            <a:ext cx="8702675" cy="62896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KAhOQ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Пути передачи ВИЧ</a:t>
            </a:r>
            <a:endParaRPr lang="ru-ru" b="1">
              <a:solidFill>
                <a:srgbClr val="FFFF66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через зараженную кровь;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совместное пользование загрязненными иглами для внутривенного введения наркотиков;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случайный контакт медицинских работников       с зараженной кровью;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переливание непроверенной крови;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половым путем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при передаче инфекции от матери плоду во время беременности и новорожденному во время родов;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800" b="1">
                <a:latin typeface="Calibri" pitchFamily="2" charset="-52"/>
                <a:ea typeface="Tahoma" pitchFamily="2" charset="-52"/>
                <a:cs typeface="Tahoma" pitchFamily="2" charset="-52"/>
              </a:rPr>
              <a:t>через молоко матери.</a:t>
            </a:r>
            <a:endParaRPr lang="ru-ru" sz="2800" b="1"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CIALQ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pic>
        <p:nvPicPr>
          <p:cNvPr id="4" name="Picture 4" descr="img14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h/atL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2wIAANEBAACUNQAA3S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64185" y="295275"/>
            <a:ext cx="8245475" cy="61849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pic>
        <p:nvPicPr>
          <p:cNvPr id="4" name="Picture 4" descr="48793_590x371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/AB5y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5BkAAMwJAADDNQAAeS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208780" y="1592580"/>
            <a:ext cx="4530725" cy="482409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5" descr="spid-pic-4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Cm+yEx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JwEAAD0CAACrGAAAiyc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87325" y="363855"/>
            <a:ext cx="3822700" cy="60642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b="1">
                <a:solidFill>
                  <a:srgbClr val="FFFF00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Вирус не передается:</a:t>
            </a:r>
            <a:br/>
            <a:endParaRPr lang="ru-ru" b="1">
              <a:solidFill>
                <a:srgbClr val="FFFF00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Через воздух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При разговоре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При пользовании общей посудой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Через рукопожатие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Через поцелуй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Через пищу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Через предметы домашнего обихода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При купании в бассейне, в душе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Через спортивные предметы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Через общение с домашними животными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Через укусы насекомых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r>
              <a:rPr lang="ru-ru" sz="2400" b="1">
                <a:solidFill>
                  <a:schemeClr val="tx2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При уходе за больными</a:t>
            </a: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defRPr lang="ru-ru"/>
            </a:pPr>
            <a:endParaRPr lang="ru-ru" sz="2400" b="1">
              <a:solidFill>
                <a:schemeClr val="tx2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endParaRPr lang="ru-ru" sz="4000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 lang="ru-ru"/>
            </a:pPr>
            <a:r>
              <a:t>  </a:t>
            </a:r>
            <a:r>
              <a:rPr lang="ru-ru" sz="3600" b="1">
                <a:latin typeface="Calibri" pitchFamily="2" charset="-52"/>
                <a:ea typeface="Tahoma" pitchFamily="2" charset="-52"/>
                <a:cs typeface="Tahoma" pitchFamily="2" charset="-52"/>
              </a:rPr>
              <a:t>Миллионы людей во всем мире живут с ВИЧ и стремятся к тому, чтобы их жизнь была долгой и качественной.</a:t>
            </a:r>
            <a:endParaRPr lang="ru-ru" sz="3600" b="1"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4" name="Picture 4" descr="7331">
            <a:hlinkClick r:id="rId2"/>
          </p:cNvPr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BzUl0M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qA8AAEoVAADEJwAARyc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545080" y="3460750"/>
            <a:ext cx="3919220" cy="29241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>
                <a:effectLst/>
              </a:rPr>
              <a:t>Как ты к этому относишься…</a:t>
            </a:r>
            <a:endParaRPr lang="ru-ru">
              <a:effectLst/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6QcAAHA1AACAJQAAEAAAACYAAAAIAAAAAQAAAAAAAAA="/>
              </a:ext>
            </a:extLst>
          </p:cNvSpPr>
          <p:nvPr>
            <p:ph type="body" idx="1"/>
          </p:nvPr>
        </p:nvSpPr>
        <p:spPr>
          <a:xfrm>
            <a:off x="457200" y="1285875"/>
            <a:ext cx="8229600" cy="4810125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AutoNum type="arabicPeriod"/>
              <a:defRPr lang="ru-ru"/>
            </a:pPr>
            <a:r>
              <a:rPr lang="ru-ru" sz="2400" b="1">
                <a:solidFill>
                  <a:schemeClr val="hlink"/>
                </a:solidFill>
                <a:effectLst/>
                <a:latin typeface="Arial" pitchFamily="2" charset="-52"/>
                <a:ea typeface="Tahoma" pitchFamily="2" charset="-52"/>
                <a:cs typeface="Tahoma" pitchFamily="2" charset="-52"/>
              </a:rPr>
              <a:t>Что бы вы почувствовали и подумали, если бы узнали, что один из ваших друзей заразился вирусом, вызывающим СПИД? Изменились ли ваши дружеские отношения?</a:t>
            </a:r>
            <a:endParaRPr lang="ru-ru" sz="2400" b="1">
              <a:solidFill>
                <a:schemeClr val="hlink"/>
              </a:solidFill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 marL="381000" indent="-381000">
              <a:lnSpc>
                <a:spcPct val="80000"/>
              </a:lnSpc>
              <a:buNone/>
              <a:defRPr lang="ru-ru"/>
            </a:pPr>
            <a:endParaRPr lang="ru-ru" sz="2400" b="1">
              <a:solidFill>
                <a:schemeClr val="hlink"/>
              </a:solidFill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 marL="381000" indent="-381000">
              <a:lnSpc>
                <a:spcPct val="80000"/>
              </a:lnSpc>
              <a:buNone/>
              <a:defRPr lang="ru-ru"/>
            </a:pPr>
            <a:r>
              <a:rPr lang="ru-ru" sz="2400" b="1">
                <a:solidFill>
                  <a:schemeClr val="hlink"/>
                </a:solidFill>
                <a:effectLst/>
                <a:latin typeface="Arial" pitchFamily="2" charset="-52"/>
                <a:ea typeface="Tahoma" pitchFamily="2" charset="-52"/>
                <a:cs typeface="Tahoma" pitchFamily="2" charset="-52"/>
              </a:rPr>
              <a:t> 2. Считаете ли вы, что люди, больные СПИДом и ВИЧ – инфицированные должны иметь право на работу, которой занимались? </a:t>
            </a:r>
            <a:endParaRPr lang="ru-ru" sz="2400" b="1">
              <a:solidFill>
                <a:schemeClr val="hlink"/>
              </a:solidFill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 marL="381000" indent="-381000">
              <a:lnSpc>
                <a:spcPct val="80000"/>
              </a:lnSpc>
              <a:buNone/>
              <a:defRPr lang="ru-ru"/>
            </a:pPr>
            <a:r>
              <a:rPr lang="ru-ru" sz="2400" b="1">
                <a:solidFill>
                  <a:schemeClr val="hlink"/>
                </a:solidFill>
                <a:effectLst/>
                <a:latin typeface="Arial" pitchFamily="2" charset="-52"/>
                <a:ea typeface="Tahoma" pitchFamily="2" charset="-52"/>
                <a:cs typeface="Tahoma" pitchFamily="2" charset="-52"/>
              </a:rPr>
              <a:t> </a:t>
            </a:r>
            <a:endParaRPr lang="ru-ru" sz="2400" b="1">
              <a:solidFill>
                <a:schemeClr val="hlink"/>
              </a:solidFill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 marL="381000" indent="-381000">
              <a:lnSpc>
                <a:spcPct val="80000"/>
              </a:lnSpc>
              <a:buNone/>
              <a:defRPr lang="ru-ru"/>
            </a:pPr>
            <a:r>
              <a:rPr lang="ru-ru" sz="2400" b="1">
                <a:solidFill>
                  <a:schemeClr val="hlink"/>
                </a:solidFill>
                <a:effectLst/>
                <a:latin typeface="Arial" pitchFamily="2" charset="-52"/>
                <a:ea typeface="Tahoma" pitchFamily="2" charset="-52"/>
                <a:cs typeface="Tahoma" pitchFamily="2" charset="-52"/>
              </a:rPr>
              <a:t>3. Считаете ли вы, что каждый должен пройти проверку на СПИД?   Что делать людям, у которых анализ показал наличие вируса?</a:t>
            </a:r>
            <a:endParaRPr lang="ru-ru" sz="2400" b="1">
              <a:solidFill>
                <a:schemeClr val="hlink"/>
              </a:solidFill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 marL="381000" indent="-381000">
              <a:lnSpc>
                <a:spcPct val="80000"/>
              </a:lnSpc>
              <a:buNone/>
              <a:defRPr lang="ru-ru"/>
            </a:pPr>
            <a:endParaRPr lang="ru-ru" sz="2400" b="1">
              <a:solidFill>
                <a:schemeClr val="hlink"/>
              </a:solidFill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 marL="381000" indent="-381000">
              <a:lnSpc>
                <a:spcPct val="80000"/>
              </a:lnSpc>
              <a:buNone/>
              <a:defRPr lang="ru-ru"/>
            </a:pPr>
            <a:r>
              <a:rPr lang="ru-ru" sz="2400" b="1">
                <a:solidFill>
                  <a:schemeClr val="hlink"/>
                </a:solidFill>
                <a:effectLst/>
                <a:latin typeface="Arial" pitchFamily="2" charset="-52"/>
                <a:ea typeface="Tahoma" pitchFamily="2" charset="-52"/>
                <a:cs typeface="Tahoma" pitchFamily="2" charset="-52"/>
              </a:rPr>
              <a:t>4. Что, по вашему мнению, плохо – СПИД или человек, который им заразился?  </a:t>
            </a:r>
            <a:endParaRPr lang="ru-ru" sz="2400" b="1">
              <a:solidFill>
                <a:schemeClr val="hlink"/>
              </a:solidFill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 marL="381000" indent="-381000">
              <a:lnSpc>
                <a:spcPct val="80000"/>
              </a:lnSpc>
              <a:buNone/>
              <a:defRPr lang="ru-ru"/>
            </a:pPr>
            <a:endParaRPr lang="ru-ru" sz="2400" b="1">
              <a:solidFill>
                <a:schemeClr val="hlink"/>
              </a:solidFill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pic>
        <p:nvPicPr>
          <p:cNvPr id="4" name="Picture 4" descr="Рисунок5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B8R3wZ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EA4AACsCAAAwKgAABSg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52425"/>
            <a:ext cx="4572000" cy="615315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AutoShape 5">
            <a:hlinkClick r:id="" action="ppaction://hlinkshowjump?jump=endshow"/>
          </p:cNvPr>
          <p:cNvSpPr>
            <a:extLst>
              <a:ext uri="smNativeData">
                <pr:smNativeData xmlns:pr="smNativeData" val="SMDATA_13_ugfGXxMAAAAlAAAAPQEAAA0AAAAAkAAAAEgAAACQAAAASAAAAAAAAAABAAAAAAAAAAEAAABQAAAAAAAAAAAA4D8AAAAAAADgPwAAAAAAAOA/AAAAAAAA4D8AAAAAAADgPwAAAAAAAOA/AAAAAAAA4D8AAAAAAADgPwAAAAAAAOA/AAAAAAAA4D8CAAAAjAAAAAEAAAAAAAAAzAAAAHIAAAgAAAAAAAAAAAAAAAAAAAAAAAAAAAAAAAAAAAAAeAAAAAEAAABAAAAAAAAAAAAAAABaAAAAAAAAAAAAAAAAAAAAAAAAAAAAAAAAAAAAAAAAAAAAAAAAAAAAAAAAAAAAAAAAAAAAAAAAAAAAAAAAAAAAAAAAAAAAAAAAAAAAFAAAADwAAAABAAAAAAAAAP///wkPAAAAAQAAACMAAAAjAAAAIwAAAB4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AAAAcgAAAQAAAAAAAAAAAAAAAAAAAAAAAAAAAAAAAAAAAAAAAAAA////An9/fwCMAAADzMzMAMDA/wB/f38AAAAAAAAAAAAAAAAAAAAAAAAAAAAhAAAAGAAAABQAAABlMQAADiQAACU1AADOJwAAECAAACYAAAAIAAAA//////////8="/>
              </a:ext>
            </a:extLst>
          </p:cNvSpPr>
          <p:nvPr/>
        </p:nvSpPr>
        <p:spPr>
          <a:xfrm>
            <a:off x="8029575" y="5861050"/>
            <a:ext cx="609600" cy="609600"/>
          </a:xfrm>
          <a:prstGeom prst="flowChartOr">
            <a:avLst/>
          </a:prstGeom>
          <a:solidFill>
            <a:srgbClr val="CC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defRPr lang="ru-ru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sz="4000"/>
              <a:t>ИСТОЧНИКИ:</a:t>
            </a:r>
            <a:endParaRPr lang="ru-ru" sz="4000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CVAQAATwkAAOc2AADQKAAAEAAAACYAAAAIAAAAAQAAAAAAAAA="/>
              </a:ext>
            </a:extLst>
          </p:cNvSpPr>
          <p:nvPr>
            <p:ph type="body" idx="1"/>
          </p:nvPr>
        </p:nvSpPr>
        <p:spPr>
          <a:xfrm>
            <a:off x="257175" y="1513205"/>
            <a:ext cx="8667750" cy="5121275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</a:rPr>
              <a:t>Информация: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 i="1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2"/>
              </a:rPr>
              <a:t>https://ru.wikipedia.org/wiki/Синдром_приобретённого_иммунного_дефицита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</a:rPr>
              <a:t>Картинки: 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3"/>
              </a:rPr>
              <a:t>http://images.myshared.ru/5/452403/slide_2.jpg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4"/>
              </a:rPr>
              <a:t>http://miac.penza.net/sites/default/files/vsemirnyy-den-borby-so-spidom-kopiya.jpg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5"/>
              </a:rPr>
              <a:t>http://stcmp.ru/public/uploads/news/b_437.jpg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6"/>
              </a:rPr>
              <a:t>http://fs1.ppt4web.ru/images/95231/115254/640/img14.jpg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7"/>
              </a:rPr>
              <a:t>http://cdn.bolshoyvopros.ru/files/users/images/59/7a/597a5039f20052768aebc06c2bdfd187.jpg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8"/>
              </a:rPr>
              <a:t>http://news.nado.ua/images/stories/nado4/november/show_image_npadvsinglephoto.jpg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9"/>
              </a:rPr>
              <a:t>http://mp3klab.ru/img.php?aHR0cHM6Ly9pLnl0aW1nLmNvbS92aS9TNkRlak55SXQxdy9ocWRlZmF1bHQuanBn.jpg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10"/>
              </a:rPr>
              <a:t>http://edu.mari.ru/mouo-volzhskij/sh3/DocLib9/%D0%A4%D0%BE%D1%82%D0%BE%202014-2015%20%D1%83%D1%87%D0%B5%D0%B1%D0%BD%D1%8B%D0%B9%20%D0%B3%D0%BE%D0%B4/0a2f7fb9a401ee725e540c241a9e2f74.jpg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11"/>
              </a:rPr>
              <a:t>http://cf.ppt-online.org/files/slide/e/EpcCy45kI1SLxVWw9sTBMo80YdqFhlOHvG3bNr/slide-0.jpg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endParaRPr lang="ru-ru" sz="180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ИСТОЧНИКИ: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2"/>
              </a:rPr>
              <a:t>http://www.imenno.ru/wp-content/gallery/samyie-opasnyie-infektsii-na-zemle/spid.jpg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3"/>
              </a:rPr>
              <a:t>http://vzm-vesti.ru/uploads/Photo/zdorovje/v-novosti-pervaja.jpg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4"/>
              </a:rPr>
              <a:t>http://www.b-port.com/mediafiles/items/2012/12/92734/42242648d304b836e8dd3709c104d0aa_XL.jpg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5"/>
              </a:rPr>
              <a:t>http://transs89.tmweb.ru/files/news/2014/11/vich.jpg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6"/>
              </a:rPr>
              <a:t>https://img.epizod.ua/uploads/2015/12/SNID1.jpg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7"/>
              </a:rPr>
              <a:t>https://allyslide.com/thumbs/a51a051f19d2efb6a9e50b7c145c369a/img14.jpg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8"/>
              </a:rPr>
              <a:t>http://ivspeedcentr.ru/files/_content/a72c5e27-6cd5-49b1-afc7-fe47345258fb/spid-pic-4.jpg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9"/>
              </a:rPr>
              <a:t>http://karelinform.ru/pic/48793_590x371.jpg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10"/>
              </a:rPr>
              <a:t>http://mp3-oblako.ru/img.php?aHR0cDovL2kueXRpbWcuY29tL3ZpL1BlLVNiSjlkN3JvL2hxZGVmYXVsdC5qcGc=.jpg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11"/>
              </a:rPr>
              <a:t>http://medic.ua/wp-content/uploads/2013/09/spid3.jpg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latin typeface="Arial" pitchFamily="2" charset="-52"/>
                <a:ea typeface="Tahoma" pitchFamily="2" charset="-52"/>
                <a:cs typeface="Tahoma" pitchFamily="2" charset="-52"/>
                <a:hlinkClick r:id="rId12"/>
              </a:rPr>
              <a:t>http://bigslide.ru/images/3/2049/960/img20.jpg</a:t>
            </a: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1800">
                <a:effectLst/>
                <a:latin typeface="Arial" pitchFamily="2" charset="-52"/>
                <a:ea typeface="Tahoma" pitchFamily="2" charset="-52"/>
                <a:cs typeface="Tahoma" pitchFamily="2" charset="-52"/>
                <a:hlinkClick r:id="rId13"/>
              </a:rPr>
              <a:t>http://dastbadast.tj/images/Firuz/vich.jpg</a:t>
            </a:r>
            <a:endParaRPr lang="ru-ru" sz="1800">
              <a:effectLst/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endParaRPr lang="ru-ru" sz="1800">
              <a:latin typeface="Arial" pitchFamily="2" charset="-52"/>
              <a:ea typeface="Tahoma" pitchFamily="2" charset="-52"/>
              <a:cs typeface="Tahoma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defRPr lang="ru-ru"/>
            </a:pPr>
          </a:p>
        </p:txBody>
      </p:sp>
      <p:pic>
        <p:nvPicPr>
          <p:cNvPr id="4" name="Picture 4" descr="0a2f7fb9a401ee725e540c241a9e2f74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xt48M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yQIAAMcBAABDNQAAdC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52755" y="288925"/>
            <a:ext cx="8205470" cy="579945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AOBgAAmgQAAHA1AAALJwAAEAAAACYAAAAIAAAAAQAAAAAAAAA="/>
              </a:ext>
            </a:extLst>
          </p:cNvSpPr>
          <p:nvPr>
            <p:ph type="body" idx="1"/>
          </p:nvPr>
        </p:nvSpPr>
        <p:spPr>
          <a:xfrm>
            <a:off x="984250" y="748030"/>
            <a:ext cx="7702550" cy="5598795"/>
          </a:xfrm>
        </p:spPr>
        <p:txBody>
          <a:bodyPr/>
          <a:lstStyle/>
          <a:p>
            <a:pPr>
              <a:lnSpc>
                <a:spcPct val="90000"/>
              </a:lnSpc>
              <a:defRPr lang="ru-ru"/>
            </a:pPr>
            <a:r>
              <a:rPr lang="ru-ru" sz="2400"/>
              <a:t>                         </a:t>
            </a:r>
            <a:r>
              <a:rPr lang="ru-ru" sz="2400" b="1">
                <a:latin typeface="Arial" pitchFamily="2" charset="-52"/>
                <a:ea typeface="Tahoma" pitchFamily="2" charset="-52"/>
                <a:cs typeface="Tahoma" pitchFamily="2" charset="-52"/>
              </a:rPr>
              <a:t>О том, какое страшное  </a:t>
            </a:r>
            <a:endParaRPr lang="ru-ru" sz="2400" b="1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90000"/>
              </a:lnSpc>
              <a:buNone/>
              <a:defRPr lang="ru-ru"/>
            </a:pPr>
            <a:r>
              <a:rPr lang="ru-ru" sz="2400" b="1">
                <a:latin typeface="Arial" pitchFamily="2" charset="-52"/>
                <a:ea typeface="Tahoma" pitchFamily="2" charset="-52"/>
                <a:cs typeface="Tahoma" pitchFamily="2" charset="-52"/>
              </a:rPr>
              <a:t>                                 заболевание СПИД, знает </a:t>
            </a:r>
            <a:endParaRPr lang="ru-ru" sz="2400" b="1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90000"/>
              </a:lnSpc>
              <a:buNone/>
              <a:defRPr lang="ru-ru"/>
            </a:pPr>
            <a:r>
              <a:rPr lang="ru-ru" sz="2400" b="1">
                <a:latin typeface="Arial" pitchFamily="2" charset="-52"/>
                <a:ea typeface="Tahoma" pitchFamily="2" charset="-52"/>
                <a:cs typeface="Tahoma" pitchFamily="2" charset="-52"/>
              </a:rPr>
              <a:t>                                 каждый. И к каким  </a:t>
            </a:r>
            <a:endParaRPr lang="ru-ru" sz="2400" b="1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90000"/>
              </a:lnSpc>
              <a:buNone/>
              <a:defRPr lang="ru-ru"/>
            </a:pPr>
            <a:r>
              <a:rPr lang="ru-ru" sz="2400" b="1">
                <a:latin typeface="Arial" pitchFamily="2" charset="-52"/>
                <a:ea typeface="Tahoma" pitchFamily="2" charset="-52"/>
                <a:cs typeface="Tahoma" pitchFamily="2" charset="-52"/>
              </a:rPr>
              <a:t>                                 последствиям может привести распространение этой болезни,</a:t>
            </a:r>
            <a:endParaRPr lang="ru-ru" sz="2400" b="1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90000"/>
              </a:lnSpc>
              <a:buNone/>
              <a:defRPr lang="ru-ru"/>
            </a:pPr>
            <a:r>
              <a:rPr lang="ru-ru" sz="2400" b="1">
                <a:latin typeface="Arial" pitchFamily="2" charset="-52"/>
                <a:ea typeface="Tahoma" pitchFamily="2" charset="-52"/>
                <a:cs typeface="Tahoma" pitchFamily="2" charset="-52"/>
              </a:rPr>
              <a:t>   все понимают. Большинство здорового населения планеты избегают общения с зараженными СПИДом, а те словно находятся в изоляции. </a:t>
            </a:r>
            <a:endParaRPr lang="ru-ru" sz="2400" b="1">
              <a:latin typeface="Arial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90000"/>
              </a:lnSpc>
              <a:buNone/>
              <a:defRPr lang="ru-ru"/>
            </a:pPr>
            <a:r>
              <a:rPr lang="ru-ru" sz="2400" b="1">
                <a:latin typeface="Arial" pitchFamily="2" charset="-52"/>
                <a:ea typeface="Tahoma" pitchFamily="2" charset="-52"/>
                <a:cs typeface="Tahoma" pitchFamily="2" charset="-52"/>
              </a:rPr>
              <a:t>    Всемирный день борьбы со СПИДом создан, чтобы привлечь внимание общественности к проблемам этих больных, научить всех людей быть терпимыми, чтобы здоровый человек проникся пониманием и состраданием   </a:t>
            </a:r>
            <a:endParaRPr lang="ru-ru" sz="2400" b="1">
              <a:latin typeface="Arial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3" name="Picture 4" descr="spid3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FAMAABYBAAC2FQAA7Q0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00380" y="176530"/>
            <a:ext cx="3028950" cy="208724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HA1AACA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 lang="ru-ru"/>
            </a:pPr>
          </a:p>
          <a:p>
            <a:pPr>
              <a:lnSpc>
                <a:spcPct val="90000"/>
              </a:lnSpc>
              <a:defRPr lang="ru-ru"/>
            </a:pPr>
          </a:p>
          <a:p>
            <a:pPr>
              <a:lnSpc>
                <a:spcPct val="90000"/>
              </a:lnSpc>
              <a:defRPr lang="ru-ru"/>
            </a:pPr>
          </a:p>
          <a:p>
            <a:pPr>
              <a:lnSpc>
                <a:spcPct val="90000"/>
              </a:lnSpc>
              <a:defRPr lang="ru-ru"/>
            </a:pPr>
          </a:p>
          <a:p>
            <a:pPr>
              <a:lnSpc>
                <a:spcPct val="90000"/>
              </a:lnSpc>
              <a:buNone/>
              <a:defRPr lang="ru-ru"/>
            </a:pPr>
            <a:r>
              <a:rPr lang="ru-ru" sz="2800" b="1" i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   </a:t>
            </a:r>
            <a:r>
              <a:rPr lang="ru-ru" sz="2800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Символом надежды всего человечества на будущее без СПИДа стала красная ленточка в виде перевернутой буквы V, ее с 2000 года носят активисты, а 1 декабря все прогрессивно настроенные люди.</a:t>
            </a:r>
            <a:r>
              <a:t> </a:t>
            </a:r>
          </a:p>
        </p:txBody>
      </p:sp>
      <p:pic>
        <p:nvPicPr>
          <p:cNvPr id="3" name="Picture 4" descr="Рисунок4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xt48M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CAwAAKQBAAAaKgAA0R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955800" y="266700"/>
            <a:ext cx="4888230" cy="32797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sz="4000" b="1" i="1">
                <a:solidFill>
                  <a:srgbClr val="FFFF66"/>
                </a:solidFill>
                <a:latin typeface="Arial" pitchFamily="2" charset="-52"/>
                <a:ea typeface="Tahoma" pitchFamily="2" charset="-52"/>
                <a:cs typeface="Tahoma" pitchFamily="2" charset="-52"/>
              </a:rPr>
              <a:t>Всемирный день борьбы со СПИДом</a:t>
            </a:r>
            <a:endParaRPr lang="ru-ru" sz="4000" b="1" i="1">
              <a:solidFill>
                <a:srgbClr val="FFFF66"/>
              </a:solidFill>
              <a:latin typeface="Arial" pitchFamily="2" charset="-52"/>
              <a:ea typeface="Tahoma" pitchFamily="2" charset="-52"/>
              <a:cs typeface="Tahoma" pitchFamily="2" charset="-52"/>
            </a:endParaRPr>
          </a:p>
        </p:txBody>
      </p:sp>
      <p:sp>
        <p:nvSpPr>
          <p:cNvPr id="3" name="Rectangle 5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BvAgAAAQkAAKgbAACAJQAAEAAAACYAAAAIAAAAAQAAAAAAAAA="/>
              </a:ext>
            </a:extLst>
          </p:cNvSpPr>
          <p:nvPr>
            <p:ph type="body" idx="1"/>
          </p:nvPr>
        </p:nvSpPr>
        <p:spPr>
          <a:xfrm>
            <a:off x="395605" y="1463675"/>
            <a:ext cx="4100195" cy="4632325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 lang="ru-ru"/>
            </a:pPr>
            <a:r>
              <a:rPr lang="ru-ru" b="1">
                <a:effectLst/>
                <a:latin typeface="Arial" pitchFamily="2" charset="-52"/>
                <a:ea typeface="Tahoma" pitchFamily="2" charset="-52"/>
                <a:cs typeface="Tahoma" pitchFamily="2" charset="-52"/>
              </a:rPr>
              <a:t>   </a:t>
            </a:r>
            <a:r>
              <a:rPr lang="ru-ru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Один раз в году – </a:t>
            </a:r>
            <a:endParaRPr lang="ru-ru" b="1">
              <a:effectLst/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b="1">
                <a:solidFill>
                  <a:srgbClr val="FFFF66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   1 декабря</a:t>
            </a:r>
            <a:r>
              <a:rPr lang="ru-ru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наступает день – когда о </a:t>
            </a:r>
            <a:r>
              <a:rPr lang="ru-ru" b="1">
                <a:solidFill>
                  <a:srgbClr val="FFFF66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СПИД</a:t>
            </a:r>
            <a:r>
              <a:rPr lang="ru-ru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е вспоминают все.</a:t>
            </a:r>
            <a:endParaRPr lang="ru-ru" b="1">
              <a:effectLst/>
              <a:latin typeface="Calibri" pitchFamily="2" charset="-52"/>
              <a:ea typeface="Tahoma" pitchFamily="2" charset="-52"/>
              <a:cs typeface="Tahoma" pitchFamily="2" charset="-52"/>
            </a:endParaRPr>
          </a:p>
          <a:p>
            <a:pPr>
              <a:lnSpc>
                <a:spcPct val="80000"/>
              </a:lnSpc>
              <a:buNone/>
              <a:defRPr lang="ru-ru"/>
            </a:pPr>
            <a:r>
              <a:rPr lang="ru-ru" sz="2400" b="1">
                <a:solidFill>
                  <a:srgbClr val="FFFF00"/>
                </a:solidFill>
                <a:latin typeface="Arial" pitchFamily="2" charset="-52"/>
                <a:ea typeface="Tahoma" pitchFamily="2" charset="-52"/>
                <a:cs typeface="Tahoma" pitchFamily="2" charset="-52"/>
              </a:rPr>
              <a:t>    </a:t>
            </a:r>
            <a:r>
              <a:rPr lang="ru-ru" sz="2400" b="1">
                <a:solidFill>
                  <a:srgbClr val="FFFF00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Всемирный день борьбы со СПИДом</a:t>
            </a:r>
            <a:r>
              <a:rPr lang="ru-ru" sz="2400" b="1">
                <a:latin typeface="Calibri" pitchFamily="2" charset="-52"/>
                <a:ea typeface="Tahoma" pitchFamily="2" charset="-52"/>
                <a:cs typeface="Tahoma" pitchFamily="2" charset="-52"/>
              </a:rPr>
              <a:t> (World AIDS Day) впервые отмечался   </a:t>
            </a:r>
            <a:r>
              <a:rPr lang="ru-ru" sz="2400" b="1">
                <a:solidFill>
                  <a:srgbClr val="FFFF00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1 декабря 1988</a:t>
            </a:r>
            <a:r>
              <a:rPr lang="ru-ru" sz="2400" b="1">
                <a:latin typeface="Calibri" pitchFamily="2" charset="-52"/>
                <a:ea typeface="Tahoma" pitchFamily="2" charset="-52"/>
                <a:cs typeface="Tahoma" pitchFamily="2" charset="-52"/>
              </a:rPr>
              <a:t> года после того, как на встрече министров здравоохранения всех стран прозвучал призыв к социальной терпимости и расширению обмена информацией по ВИЧ/СПИДу</a:t>
            </a:r>
            <a:r>
              <a:rPr lang="ru-ru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</a:t>
            </a:r>
            <a:endParaRPr lang="ru-ru" b="1">
              <a:effectLst/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sp>
        <p:nvSpPr>
          <p:cNvPr id="4" name="Rectangle 6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CYHAAA2AkAAHA1AACAJQAAEAAAACYAAAAIAAAAAAAAAAAAAAA="/>
              </a:ext>
            </a:extLst>
          </p:cNvSpPr>
          <p:nvPr>
            <p:ph type="body" idx="2"/>
          </p:nvPr>
        </p:nvSpPr>
        <p:spPr/>
        <p:txBody>
          <a:bodyPr/>
          <a:lstStyle/>
          <a:p>
            <a:pPr>
              <a:lnSpc>
                <a:spcPct val="80000"/>
              </a:lnSpc>
              <a:defRPr lang="ru-ru"/>
            </a:pPr>
          </a:p>
        </p:txBody>
      </p:sp>
      <p:pic>
        <p:nvPicPr>
          <p:cNvPr id="5" name="Picture 7" descr="b_437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jAAAA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qhwAAPEJAABINQAAxyc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659630" y="1616075"/>
            <a:ext cx="4001770" cy="48501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PAgAAEAAAACYAAAAIAAAAAQAAAAAAAAA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40970"/>
          </a:xfrm>
        </p:spPr>
        <p:txBody>
          <a:bodyPr/>
          <a:lstStyle/>
          <a:p>
            <a:pPr>
              <a:defRPr lang="ru-ru"/>
            </a:pPr>
            <a:endParaRPr lang="ru-ru" sz="4000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Dva9/w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OAQAAHA1AACAJQAAEAAAACYAAAAIAAAAAQAAAAAAAAA="/>
              </a:ext>
            </a:extLst>
          </p:cNvSpPr>
          <p:nvPr>
            <p:ph type="body" idx="1"/>
          </p:nvPr>
        </p:nvSpPr>
        <p:spPr>
          <a:xfrm>
            <a:off x="457200" y="685800"/>
            <a:ext cx="8229600" cy="5410200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sz="3600" b="1" i="1">
                <a:latin typeface="Calibri" pitchFamily="2" charset="-52"/>
                <a:ea typeface="Tahoma" pitchFamily="2" charset="-52"/>
                <a:cs typeface="Tahoma" pitchFamily="2" charset="-52"/>
              </a:rPr>
              <a:t>   </a:t>
            </a:r>
            <a:r>
              <a:rPr lang="ru-ru" sz="3600" b="1">
                <a:latin typeface="Calibri" pitchFamily="2" charset="-52"/>
                <a:ea typeface="Tahoma" pitchFamily="2" charset="-52"/>
                <a:cs typeface="Tahoma" pitchFamily="2" charset="-52"/>
              </a:rPr>
              <a:t>Всемирный день борьбы со </a:t>
            </a:r>
            <a:r>
              <a:rPr lang="ru-ru" sz="36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СПИД</a:t>
            </a:r>
            <a:r>
              <a:rPr lang="ru-ru" sz="3600" b="1">
                <a:latin typeface="Calibri" pitchFamily="2" charset="-52"/>
                <a:ea typeface="Tahoma" pitchFamily="2" charset="-52"/>
                <a:cs typeface="Tahoma" pitchFamily="2" charset="-52"/>
              </a:rPr>
              <a:t>ом это ещё один шанс заявить: </a:t>
            </a:r>
            <a:r>
              <a:rPr lang="ru-ru" sz="3600" b="1">
                <a:solidFill>
                  <a:srgbClr val="FFFF00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«</a:t>
            </a:r>
            <a:r>
              <a:rPr lang="ru-ru" sz="3600" b="1">
                <a:solidFill>
                  <a:srgbClr val="FFFF66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Спид есть в мире где мы живем. Но он не должен быть среди нас</a:t>
            </a:r>
            <a:r>
              <a:rPr lang="ru-ru" sz="3600" b="1">
                <a:solidFill>
                  <a:srgbClr val="FFFF00"/>
                </a:solidFill>
                <a:latin typeface="Calibri" pitchFamily="2" charset="-52"/>
                <a:ea typeface="Tahoma" pitchFamily="2" charset="-52"/>
                <a:cs typeface="Tahoma" pitchFamily="2" charset="-52"/>
              </a:rPr>
              <a:t>.»</a:t>
            </a:r>
            <a:endParaRPr lang="ru-ru" sz="3600" b="1">
              <a:solidFill>
                <a:srgbClr val="FFFF00"/>
              </a:solidFill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4" name="Picture 4" descr="597a5039f20052768aebc06c2bdfd187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uQoAAGkUAAArLQAAwS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43075" y="3317875"/>
            <a:ext cx="5599430" cy="28194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DfAgAAEAAAACYAAAAIAAAAAQAAAAAAAAA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91770"/>
          </a:xfrm>
        </p:spPr>
        <p:txBody>
          <a:bodyPr/>
          <a:lstStyle/>
          <a:p>
            <a:pPr>
              <a:defRPr lang="ru-ru"/>
            </a:pPr>
            <a:endParaRPr lang="ru-ru" sz="4000"/>
          </a:p>
        </p:txBody>
      </p:sp>
      <p:sp>
        <p:nvSpPr>
          <p:cNvPr id="3" name="Rectangle 6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KgbAACAJQAAEAAAACYAAAAIAAAAAQAAAAAAAAA="/>
              </a:ext>
            </a:extLst>
          </p:cNvSpPr>
          <p:nvPr>
            <p:ph type="body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>
              <a:defRPr lang="ru-ru"/>
            </a:pPr>
          </a:p>
        </p:txBody>
      </p:sp>
      <p:sp>
        <p:nvSpPr>
          <p:cNvPr id="4" name="Rectangle 7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CYHAAAmgYAAA83AACAJQAAEAAAACYAAAAIAAAAAQAAAAAAAAA="/>
              </a:ext>
            </a:extLst>
          </p:cNvSpPr>
          <p:nvPr>
            <p:ph type="body" idx="2"/>
          </p:nvPr>
        </p:nvSpPr>
        <p:spPr>
          <a:xfrm>
            <a:off x="4648200" y="1073150"/>
            <a:ext cx="4302125" cy="5022850"/>
          </a:xfrm>
        </p:spPr>
        <p:txBody>
          <a:bodyPr/>
          <a:lstStyle/>
          <a:p>
            <a:pPr>
              <a:buNone/>
              <a:defRPr lang="ru-ru"/>
            </a:pPr>
            <a:r>
              <a:rPr lang="ru-ru" b="1">
                <a:solidFill>
                  <a:srgbClr val="FFFF66"/>
                </a:solidFill>
              </a:rPr>
              <a:t>   </a:t>
            </a:r>
            <a:r>
              <a:rPr lang="ru-ru" sz="3200" b="1">
                <a:solidFill>
                  <a:srgbClr val="FFFF66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5 июня 1981</a:t>
            </a:r>
            <a:r>
              <a:rPr lang="ru-ru" sz="3200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года Американский Центр контроля над заболеваниями зарегистрировал      новую болезнь —      </a:t>
            </a:r>
            <a:r>
              <a:rPr lang="ru-ru" sz="3200" b="1">
                <a:solidFill>
                  <a:srgbClr val="FFFF66"/>
                </a:solidFill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СПИД</a:t>
            </a:r>
            <a:r>
              <a:rPr lang="ru-ru" sz="3200" b="1">
                <a:effectLst/>
                <a:latin typeface="Calibri" pitchFamily="2" charset="-52"/>
                <a:ea typeface="Tahoma" pitchFamily="2" charset="-52"/>
                <a:cs typeface="Tahoma" pitchFamily="2" charset="-52"/>
              </a:rPr>
              <a:t> (Синдром приобретенного иммунодефицита)</a:t>
            </a:r>
            <a:endParaRPr lang="ru-ru" sz="3200" b="1">
              <a:effectLst/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pic>
        <p:nvPicPr>
          <p:cNvPr id="5" name="Picture 4" descr="show_image_npadvsinglephoto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Dxt48M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swEAADkGAACWHAAA3y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" y="1011555"/>
            <a:ext cx="4370705" cy="514477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ugfGXxMAAAAlAAAAZAAAAA0AAAAAkAAAAEgAAACQAAAASAAAAAAAAAAB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rPr lang="ru-ru" b="1">
                <a:latin typeface="Calibri" pitchFamily="2" charset="-52"/>
                <a:ea typeface="Tahoma" pitchFamily="2" charset="-52"/>
                <a:cs typeface="Tahoma" pitchFamily="2" charset="-52"/>
              </a:rPr>
              <a:t>Причина СПИДа</a:t>
            </a:r>
            <a:endParaRPr lang="ru-ru" b="1">
              <a:latin typeface="Calibri" pitchFamily="2" charset="-52"/>
              <a:ea typeface="Tahoma" pitchFamily="2" charset="-52"/>
              <a:cs typeface="Tahoma" pitchFamily="2" charset="-52"/>
            </a:endParaRPr>
          </a:p>
        </p:txBody>
      </p:sp>
      <p:sp>
        <p:nvSpPr>
          <p:cNvPr id="3" name="Rectangle 5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P7/i/8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DQAgAA2AkAAKgbAACAJQAAEAAAACYAAAAIAAAAAQAAAAAAAAA="/>
              </a:ext>
            </a:extLst>
          </p:cNvSpPr>
          <p:nvPr>
            <p:ph type="body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>
              <a:defRPr lang="ru-ru"/>
            </a:pPr>
            <a:endParaRPr lang="ru-ru" sz="2400"/>
          </a:p>
        </p:txBody>
      </p:sp>
      <p:sp>
        <p:nvSpPr>
          <p:cNvPr id="4" name="Rectangle 6"/>
          <p:cNvSpPr>
            <a:spLocks noGrp="1" noChangeArrowheads="1"/>
            <a:extLst>
              <a:ext uri="smNativeData">
                <pr:smNativeData xmlns:pr="smNativeData" val="SMDATA_13_ugfGXxMAAAAlAAAAZAAAAA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BcAAAAUAAAAAAAAAAAAAAD/fwAA/38AAAAAAAAJAAAABAAAAIRaitoMAAAAEAAAAAAAAAAAAAAAAAAAAAAAAAAeAAAAaAAAAAAAAAAAAAAAAAAAAAAAAAAAAAAAECcAABAnAAAAAAAAAAAAAAAAAAAAAAAAAAAAAAAAAAAAAAAAAAAAABQAAAAAAAAAwMD/AAAAAABkAAAAMgAAAAAAAABkAAAAAAAAAH9/fwAKAAAAHwAAAFQAAAD/MwAFcgAAAQAAAAAAAAAAAAAAAAAAAAAAAAAAAAAAAAAAAAAAAAAA////An9/fwCMAAADzMzMAMDA/wB/f38AAAAAAAAAAAAAAAAAAAAAAAAAAAAhAAAAGAAAABQAAACYHAAA2AkAAHA1AACAJQAAEAAAACYAAAAIAAAAAAAAAAAAAAA="/>
              </a:ext>
            </a:extLst>
          </p:cNvSpPr>
          <p:nvPr>
            <p:ph type="body" idx="2"/>
          </p:nvPr>
        </p:nvSpPr>
        <p:spPr/>
        <p:txBody>
          <a:bodyPr/>
          <a:lstStyle/>
          <a:p>
            <a:pPr>
              <a:buNone/>
              <a:defRPr lang="ru-ru"/>
            </a:pPr>
            <a:r>
              <a:rPr lang="ru-ru" b="1">
                <a:effectLst/>
                <a:latin typeface="Calibri" pitchFamily="2" charset="-52"/>
                <a:ea typeface="Tahoma" pitchFamily="2" charset="-52"/>
                <a:cs typeface="Times New Roman" pitchFamily="1" charset="-52"/>
              </a:rPr>
              <a:t>    В 1982 году ученым удалось выяснить, что причиной </a:t>
            </a:r>
            <a:r>
              <a:rPr lang="ru-ru" b="1">
                <a:solidFill>
                  <a:srgbClr val="FFFF66"/>
                </a:solidFill>
                <a:effectLst/>
                <a:latin typeface="Calibri" pitchFamily="2" charset="-52"/>
                <a:ea typeface="Tahoma" pitchFamily="2" charset="-52"/>
                <a:cs typeface="Times New Roman" pitchFamily="1" charset="-52"/>
              </a:rPr>
              <a:t>СПИД</a:t>
            </a:r>
            <a:r>
              <a:rPr lang="ru-ru" b="1">
                <a:effectLst/>
                <a:latin typeface="Calibri" pitchFamily="2" charset="-52"/>
                <a:ea typeface="Tahoma" pitchFamily="2" charset="-52"/>
                <a:cs typeface="Times New Roman" pitchFamily="1" charset="-52"/>
              </a:rPr>
              <a:t>а является вирус, который поражает клетки иммунной системы человека, делая их неспособными защищать организм от заболеваний.</a:t>
            </a:r>
            <a:endParaRPr lang="ru-ru" b="1">
              <a:effectLst/>
              <a:latin typeface="Calibri" pitchFamily="2" charset="-52"/>
              <a:ea typeface="Tahoma" pitchFamily="2" charset="-52"/>
              <a:cs typeface="Times New Roman" pitchFamily="1" charset="-52"/>
            </a:endParaRPr>
          </a:p>
        </p:txBody>
      </p:sp>
      <p:pic>
        <p:nvPicPr>
          <p:cNvPr id="5" name="Picture 4" descr="img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FgMAANETAACTGgAAby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501650" y="3221355"/>
            <a:ext cx="3818255" cy="28638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 7" descr="Рисунок2"/>
          <p:cNvPicPr>
            <a:picLocks noChangeAspect="1"/>
            <a:extLst>
              <a:ext uri="smNativeData">
                <pr:smNativeData xmlns:pr="smNativeData" val="SMDATA_15_ugfGXxMAAAAlAAAAEQAAAC0AAAAAkAAAAEgAAACQAAAASAAAAAAAAAAAAAAAAAAAAAEAAABQAAAAAAAAAAAA4D8AAAAAAADgPwAAAAAAAOA/AAAAAAAA4D8AAAAAAADgPwAAAAAAAOA/AAAAAAAA4D8AAAAAAADgPwAAAAAAAOA/AAAAAAAA4D8CAAAAjAAAAAAAAAAAAAAA/zMADHI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CMAAAKAAAAACgAAAAoAAAAZAAAAGQAAAAAAAAAzMzMAAAAAABQAAAAUAAAAGQAAABkAAAAAAAAAAcAAAA4AAAAAAAAAAAAAAAAAAAA////AAAAAAAAAAAAAAAAAAAAAAAAAAAAAAAAAAAAAABkAAAAZAAAAAAAAAAjAAAABAAAAGQAAAAXAAAAFAAAAAAAAAAAAAAA/38AAP9/AAAAAAAACQAAAAQAAABjAAAADAAAABAAAAAAAAAAAAAAAAAAAAAAAAAAHgAAAGgAAAAAAAAAAAAAAAAAAAAAAAAAAAAAABAnAAAQJwAAAAAAAAAAAAAAAAAAAAAAAAAAAAAAAAAAAAAAAAAAAAAUAAAAAAAAAMDA/wAAAAAAZAAAADIAAAAAAAAAZAAAAAAAAAB/f38ACgAAAB8AAABUAAAA/zMABXIAAAEAAAAAAAAAAAAAAAAAAAAAAAAAAAAAAAAAAAAAAAAAAP///wJ/f38AjAAAA8zMzADAwP8Af39/AAAAAAAAAAAAAAAAAP///wAAAAAAIQAAABgAAAAUAAAACgMAAPkJAACLGgAArhM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94030" y="1621155"/>
            <a:ext cx="3820795" cy="15779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FFFFFF"/>
      </a:dk1>
      <a:lt1>
        <a:srgbClr val="720000"/>
      </a:lt1>
      <a:dk2>
        <a:srgbClr val="FFFFCC"/>
      </a:dk2>
      <a:lt2>
        <a:srgbClr val="8C0000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Presentation">
      <a:majorFont>
        <a:latin typeface="Tahoma"/>
        <a:ea typeface="Tahoma"/>
        <a:cs typeface="Tahoma"/>
      </a:majorFont>
      <a:minorFont>
        <a:latin typeface="Tahoma"/>
        <a:ea typeface="Tahoma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720000"/>
        </a:lt1>
        <a:dk2>
          <a:srgbClr val="FFFFCC"/>
        </a:dk2>
        <a:lt2>
          <a:srgbClr val="8C0000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533F27"/>
        </a:lt1>
        <a:dk2>
          <a:srgbClr val="D8B274"/>
        </a:dk2>
        <a:lt2>
          <a:srgbClr val="674E2F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FFFFFF"/>
        </a:dk1>
        <a:lt1>
          <a:srgbClr val="545454"/>
        </a:lt1>
        <a:dk2>
          <a:srgbClr val="D4D4CE"/>
        </a:dk2>
        <a:lt2>
          <a:srgbClr val="646464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2E5C00"/>
        </a:lt1>
        <a:dk2>
          <a:srgbClr val="FFFFFF"/>
        </a:dk2>
        <a:lt2>
          <a:srgbClr val="3A7400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007572"/>
        </a:lt1>
        <a:dk2>
          <a:srgbClr val="FFFF99"/>
        </a:dk2>
        <a:lt2>
          <a:srgbClr val="008885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0086"/>
        </a:lt1>
        <a:dk2>
          <a:srgbClr val="CCFFFF"/>
        </a:dk2>
        <a:lt2>
          <a:srgbClr val="0000AC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5E5E8E"/>
        </a:lt1>
        <a:dk2>
          <a:srgbClr val="D1D1DF"/>
        </a:dk2>
        <a:lt2>
          <a:srgbClr val="7474A2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720000"/>
        </a:lt1>
        <a:dk2>
          <a:srgbClr val="FFFFCC"/>
        </a:dk2>
        <a:lt2>
          <a:srgbClr val="8C0000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декабря </dc:title>
  <dc:subject>спид</dc:subject>
  <dc:creator> Елена</dc:creator>
  <cp:keywords/>
  <dc:description/>
  <cp:lastModifiedBy>user</cp:lastModifiedBy>
  <cp:revision>0</cp:revision>
  <dcterms:created xsi:type="dcterms:W3CDTF">2015-09-22T12:08:41Z</dcterms:created>
  <dcterms:modified xsi:type="dcterms:W3CDTF">2020-12-01T09:07:06Z</dcterms:modified>
</cp:coreProperties>
</file>